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1T17:46:45.630" v="673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">
        <pc:chgData name="Samson Christopher" userId="6a13b5f1e64a53ae" providerId="LiveId" clId="{AEA19ED2-893D-4E74-85AF-6144EECA579F}" dt="2020-01-11T17:38:25.345" v="368" actId="1036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">
        <pc:chgData name="Samson Christopher" userId="6a13b5f1e64a53ae" providerId="LiveId" clId="{AEA19ED2-893D-4E74-85AF-6144EECA579F}" dt="2020-01-11T17:37:50.857" v="341" actId="1036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">
        <pc:chgData name="Samson Christopher" userId="6a13b5f1e64a53ae" providerId="LiveId" clId="{AEA19ED2-893D-4E74-85AF-6144EECA579F}" dt="2020-01-11T17:36:14.501" v="316" actId="1036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6:14.501" v="316" actId="103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">
        <pc:chgData name="Samson Christopher" userId="6a13b5f1e64a53ae" providerId="LiveId" clId="{AEA19ED2-893D-4E74-85AF-6144EECA579F}" dt="2020-01-11T17:35:03.126" v="293" actId="1035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">
        <pc:chgData name="Samson Christopher" userId="6a13b5f1e64a53ae" providerId="LiveId" clId="{AEA19ED2-893D-4E74-85AF-6144EECA579F}" dt="2020-01-11T17:35:15.232" v="299" actId="1035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delSp modSp add">
        <pc:chgData name="Samson Christopher" userId="6a13b5f1e64a53ae" providerId="LiveId" clId="{AEA19ED2-893D-4E74-85AF-6144EECA579F}" dt="2020-01-11T17:40:59.212" v="421" actId="1035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">
        <pc:chgData name="Samson Christopher" userId="6a13b5f1e64a53ae" providerId="LiveId" clId="{AEA19ED2-893D-4E74-85AF-6144EECA579F}" dt="2020-01-11T17:43:43.556" v="443" actId="1035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">
        <pc:chgData name="Samson Christopher" userId="6a13b5f1e64a53ae" providerId="LiveId" clId="{AEA19ED2-893D-4E74-85AF-6144EECA579F}" dt="2020-01-11T17:44:10.957" v="509" actId="1035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">
        <pc:chgData name="Samson Christopher" userId="6a13b5f1e64a53ae" providerId="LiveId" clId="{AEA19ED2-893D-4E74-85AF-6144EECA579F}" dt="2020-01-11T17:45:03.906" v="579" actId="1035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">
        <pc:chgData name="Samson Christopher" userId="6a13b5f1e64a53ae" providerId="LiveId" clId="{AEA19ED2-893D-4E74-85AF-6144EECA579F}" dt="2020-01-11T17:45:52.899" v="603" actId="1035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">
        <pc:chgData name="Samson Christopher" userId="6a13b5f1e64a53ae" providerId="LiveId" clId="{AEA19ED2-893D-4E74-85AF-6144EECA579F}" dt="2020-01-11T17:46:45.630" v="673" actId="1035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272720E-2D59-4ACE-B2D7-E6E583515497}"/>
    <pc:docChg chg="undo custSel addSld delSld modSld">
      <pc:chgData name="Samson Christopher" userId="6a13b5f1e64a53ae" providerId="LiveId" clId="{D272720E-2D59-4ACE-B2D7-E6E583515497}" dt="2020-01-19T13:28:40.811" v="2107" actId="1035"/>
      <pc:docMkLst>
        <pc:docMk/>
      </pc:docMkLst>
      <pc:sldChg chg="del">
        <pc:chgData name="Samson Christopher" userId="6a13b5f1e64a53ae" providerId="LiveId" clId="{D272720E-2D59-4ACE-B2D7-E6E583515497}" dt="2020-01-11T18:26:51.736" v="40" actId="47"/>
        <pc:sldMkLst>
          <pc:docMk/>
          <pc:sldMk cId="205513173" sldId="267"/>
        </pc:sldMkLst>
      </pc:sldChg>
      <pc:sldChg chg="del">
        <pc:chgData name="Samson Christopher" userId="6a13b5f1e64a53ae" providerId="LiveId" clId="{D272720E-2D59-4ACE-B2D7-E6E583515497}" dt="2020-01-11T18:22:06.175" v="0" actId="47"/>
        <pc:sldMkLst>
          <pc:docMk/>
          <pc:sldMk cId="817822652" sldId="268"/>
        </pc:sldMkLst>
      </pc:sldChg>
      <pc:sldChg chg="addSp delSp modSp add del">
        <pc:chgData name="Samson Christopher" userId="6a13b5f1e64a53ae" providerId="LiveId" clId="{D272720E-2D59-4ACE-B2D7-E6E583515497}" dt="2020-01-12T13:16:42.217" v="377" actId="47"/>
        <pc:sldMkLst>
          <pc:docMk/>
          <pc:sldMk cId="3493774335" sldId="268"/>
        </pc:sldMkLst>
        <pc:spChg chg="add mod">
          <ac:chgData name="Samson Christopher" userId="6a13b5f1e64a53ae" providerId="LiveId" clId="{D272720E-2D59-4ACE-B2D7-E6E583515497}" dt="2020-01-11T18:27:49.047" v="63" actId="1036"/>
          <ac:spMkLst>
            <pc:docMk/>
            <pc:sldMk cId="3493774335" sldId="268"/>
            <ac:spMk id="2" creationId="{11BDBEC7-C498-46ED-8D90-8DD07521C428}"/>
          </ac:spMkLst>
        </pc:spChg>
        <pc:spChg chg="del">
          <ac:chgData name="Samson Christopher" userId="6a13b5f1e64a53ae" providerId="LiveId" clId="{D272720E-2D59-4ACE-B2D7-E6E583515497}" dt="2020-01-11T18:22:17.512" v="11" actId="478"/>
          <ac:spMkLst>
            <pc:docMk/>
            <pc:sldMk cId="3493774335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D272720E-2D59-4ACE-B2D7-E6E583515497}" dt="2020-01-12T13:14:53.784" v="334" actId="47"/>
        <pc:sldMkLst>
          <pc:docMk/>
          <pc:sldMk cId="255708959" sldId="269"/>
        </pc:sldMkLst>
        <pc:spChg chg="add mod">
          <ac:chgData name="Samson Christopher" userId="6a13b5f1e64a53ae" providerId="LiveId" clId="{D272720E-2D59-4ACE-B2D7-E6E583515497}" dt="2020-01-11T18:28:10.594" v="85" actId="1035"/>
          <ac:spMkLst>
            <pc:docMk/>
            <pc:sldMk cId="255708959" sldId="269"/>
            <ac:spMk id="2" creationId="{EB46BAC4-69D8-41EA-95D1-F84C85EDDE5E}"/>
          </ac:spMkLst>
        </pc:spChg>
        <pc:spChg chg="mod">
          <ac:chgData name="Samson Christopher" userId="6a13b5f1e64a53ae" providerId="LiveId" clId="{D272720E-2D59-4ACE-B2D7-E6E583515497}" dt="2020-01-11T18:27:57.816" v="68" actId="1035"/>
          <ac:spMkLst>
            <pc:docMk/>
            <pc:sldMk cId="255708959" sldId="269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D272720E-2D59-4ACE-B2D7-E6E583515497}" dt="2020-01-19T00:34:35.878" v="922" actId="47"/>
        <pc:sldMkLst>
          <pc:docMk/>
          <pc:sldMk cId="3669205279" sldId="269"/>
        </pc:sldMkLst>
        <pc:spChg chg="del">
          <ac:chgData name="Samson Christopher" userId="6a13b5f1e64a53ae" providerId="LiveId" clId="{D272720E-2D59-4ACE-B2D7-E6E583515497}" dt="2020-01-12T13:15:20.855" v="346" actId="478"/>
          <ac:spMkLst>
            <pc:docMk/>
            <pc:sldMk cId="3669205279" sldId="269"/>
            <ac:spMk id="2" creationId="{11BDBEC7-C498-46ED-8D90-8DD07521C428}"/>
          </ac:spMkLst>
        </pc:spChg>
        <pc:spChg chg="add mod">
          <ac:chgData name="Samson Christopher" userId="6a13b5f1e64a53ae" providerId="LiveId" clId="{D272720E-2D59-4ACE-B2D7-E6E583515497}" dt="2020-01-12T13:17:35.658" v="436" actId="1036"/>
          <ac:spMkLst>
            <pc:docMk/>
            <pc:sldMk cId="3669205279" sldId="269"/>
            <ac:spMk id="3" creationId="{82EBF8A1-4A20-49AD-A4BE-F7919920B2F9}"/>
          </ac:spMkLst>
        </pc:spChg>
      </pc:sldChg>
      <pc:sldChg chg="del">
        <pc:chgData name="Samson Christopher" userId="6a13b5f1e64a53ae" providerId="LiveId" clId="{D272720E-2D59-4ACE-B2D7-E6E583515497}" dt="2020-01-11T18:22:06.392" v="1" actId="47"/>
        <pc:sldMkLst>
          <pc:docMk/>
          <pc:sldMk cId="3759143610" sldId="269"/>
        </pc:sldMkLst>
      </pc:sldChg>
      <pc:sldChg chg="del">
        <pc:chgData name="Samson Christopher" userId="6a13b5f1e64a53ae" providerId="LiveId" clId="{D272720E-2D59-4ACE-B2D7-E6E583515497}" dt="2020-01-11T18:22:06.625" v="2" actId="47"/>
        <pc:sldMkLst>
          <pc:docMk/>
          <pc:sldMk cId="1803567911" sldId="270"/>
        </pc:sldMkLst>
      </pc:sldChg>
      <pc:sldChg chg="addSp modSp add del">
        <pc:chgData name="Samson Christopher" userId="6a13b5f1e64a53ae" providerId="LiveId" clId="{D272720E-2D59-4ACE-B2D7-E6E583515497}" dt="2020-01-19T00:30:16.607" v="745" actId="47"/>
        <pc:sldMkLst>
          <pc:docMk/>
          <pc:sldMk cId="2389645294" sldId="270"/>
        </pc:sldMkLst>
        <pc:spChg chg="add mod">
          <ac:chgData name="Samson Christopher" userId="6a13b5f1e64a53ae" providerId="LiveId" clId="{D272720E-2D59-4ACE-B2D7-E6E583515497}" dt="2020-01-12T13:17:45.210" v="488" actId="1036"/>
          <ac:spMkLst>
            <pc:docMk/>
            <pc:sldMk cId="2389645294" sldId="270"/>
            <ac:spMk id="2" creationId="{0F2EA542-7961-4CDC-B360-708914D67015}"/>
          </ac:spMkLst>
        </pc:spChg>
      </pc:sldChg>
      <pc:sldChg chg="addSp modSp add del">
        <pc:chgData name="Samson Christopher" userId="6a13b5f1e64a53ae" providerId="LiveId" clId="{D272720E-2D59-4ACE-B2D7-E6E583515497}" dt="2020-01-12T13:14:54.096" v="335" actId="47"/>
        <pc:sldMkLst>
          <pc:docMk/>
          <pc:sldMk cId="2401183033" sldId="270"/>
        </pc:sldMkLst>
        <pc:spChg chg="add mod">
          <ac:chgData name="Samson Christopher" userId="6a13b5f1e64a53ae" providerId="LiveId" clId="{D272720E-2D59-4ACE-B2D7-E6E583515497}" dt="2020-01-11T18:28:38.446" v="117" actId="1035"/>
          <ac:spMkLst>
            <pc:docMk/>
            <pc:sldMk cId="2401183033" sldId="270"/>
            <ac:spMk id="2" creationId="{51B7BFBB-1568-4583-B57D-3736F172866D}"/>
          </ac:spMkLst>
        </pc:spChg>
      </pc:sldChg>
      <pc:sldChg chg="addSp delSp modSp add del">
        <pc:chgData name="Samson Christopher" userId="6a13b5f1e64a53ae" providerId="LiveId" clId="{D272720E-2D59-4ACE-B2D7-E6E583515497}" dt="2020-01-19T13:23:28.632" v="1216" actId="47"/>
        <pc:sldMkLst>
          <pc:docMk/>
          <pc:sldMk cId="3244876999" sldId="270"/>
        </pc:sldMkLst>
        <pc:spChg chg="add mod">
          <ac:chgData name="Samson Christopher" userId="6a13b5f1e64a53ae" providerId="LiveId" clId="{D272720E-2D59-4ACE-B2D7-E6E583515497}" dt="2020-01-19T00:34:17.646" v="860" actId="1035"/>
          <ac:spMkLst>
            <pc:docMk/>
            <pc:sldMk cId="3244876999" sldId="270"/>
            <ac:spMk id="2" creationId="{F48B597D-897E-49EB-BF59-330D182F9574}"/>
          </ac:spMkLst>
        </pc:spChg>
        <pc:spChg chg="del">
          <ac:chgData name="Samson Christopher" userId="6a13b5f1e64a53ae" providerId="LiveId" clId="{D272720E-2D59-4ACE-B2D7-E6E583515497}" dt="2020-01-19T00:30:25.272" v="756" actId="478"/>
          <ac:spMkLst>
            <pc:docMk/>
            <pc:sldMk cId="3244876999" sldId="270"/>
            <ac:spMk id="3" creationId="{82EBF8A1-4A20-49AD-A4BE-F7919920B2F9}"/>
          </ac:spMkLst>
        </pc:spChg>
      </pc:sldChg>
      <pc:sldChg chg="del">
        <pc:chgData name="Samson Christopher" userId="6a13b5f1e64a53ae" providerId="LiveId" clId="{D272720E-2D59-4ACE-B2D7-E6E583515497}" dt="2020-01-11T18:22:06.814" v="3" actId="47"/>
        <pc:sldMkLst>
          <pc:docMk/>
          <pc:sldMk cId="331967788" sldId="271"/>
        </pc:sldMkLst>
      </pc:sldChg>
      <pc:sldChg chg="addSp modSp add del">
        <pc:chgData name="Samson Christopher" userId="6a13b5f1e64a53ae" providerId="LiveId" clId="{D272720E-2D59-4ACE-B2D7-E6E583515497}" dt="2020-01-19T13:21:03.256" v="1164" actId="47"/>
        <pc:sldMkLst>
          <pc:docMk/>
          <pc:sldMk cId="354371638" sldId="271"/>
        </pc:sldMkLst>
        <pc:spChg chg="add mod">
          <ac:chgData name="Samson Christopher" userId="6a13b5f1e64a53ae" providerId="LiveId" clId="{D272720E-2D59-4ACE-B2D7-E6E583515497}" dt="2020-01-19T00:34:31.645" v="921" actId="1035"/>
          <ac:spMkLst>
            <pc:docMk/>
            <pc:sldMk cId="354371638" sldId="271"/>
            <ac:spMk id="2" creationId="{D54A825E-5F1F-45E0-AC3D-BC3118B4EE85}"/>
          </ac:spMkLst>
        </pc:spChg>
      </pc:sldChg>
      <pc:sldChg chg="addSp modSp add del">
        <pc:chgData name="Samson Christopher" userId="6a13b5f1e64a53ae" providerId="LiveId" clId="{D272720E-2D59-4ACE-B2D7-E6E583515497}" dt="2020-01-19T00:30:17.082" v="746" actId="47"/>
        <pc:sldMkLst>
          <pc:docMk/>
          <pc:sldMk cId="1463665382" sldId="271"/>
        </pc:sldMkLst>
        <pc:spChg chg="add mod">
          <ac:chgData name="Samson Christopher" userId="6a13b5f1e64a53ae" providerId="LiveId" clId="{D272720E-2D59-4ACE-B2D7-E6E583515497}" dt="2020-01-12T13:17:52.359" v="497" actId="1035"/>
          <ac:spMkLst>
            <pc:docMk/>
            <pc:sldMk cId="1463665382" sldId="271"/>
            <ac:spMk id="2" creationId="{F03616FC-1EE5-4C8C-A91A-05DD0A202BAB}"/>
          </ac:spMkLst>
        </pc:spChg>
      </pc:sldChg>
      <pc:sldChg chg="addSp modSp add del">
        <pc:chgData name="Samson Christopher" userId="6a13b5f1e64a53ae" providerId="LiveId" clId="{D272720E-2D59-4ACE-B2D7-E6E583515497}" dt="2020-01-12T13:14:54.315" v="336" actId="47"/>
        <pc:sldMkLst>
          <pc:docMk/>
          <pc:sldMk cId="1682399114" sldId="271"/>
        </pc:sldMkLst>
        <pc:spChg chg="add mod">
          <ac:chgData name="Samson Christopher" userId="6a13b5f1e64a53ae" providerId="LiveId" clId="{D272720E-2D59-4ACE-B2D7-E6E583515497}" dt="2020-01-11T18:29:00.715" v="136" actId="1036"/>
          <ac:spMkLst>
            <pc:docMk/>
            <pc:sldMk cId="1682399114" sldId="271"/>
            <ac:spMk id="2" creationId="{EF2BF863-FE6F-4850-B32D-51BE467C5355}"/>
          </ac:spMkLst>
        </pc:spChg>
      </pc:sldChg>
      <pc:sldChg chg="addSp delSp modSp add">
        <pc:chgData name="Samson Christopher" userId="6a13b5f1e64a53ae" providerId="LiveId" clId="{D272720E-2D59-4ACE-B2D7-E6E583515497}" dt="2020-01-19T13:24:33.458" v="1279" actId="1036"/>
        <pc:sldMkLst>
          <pc:docMk/>
          <pc:sldMk cId="3574846333" sldId="271"/>
        </pc:sldMkLst>
        <pc:spChg chg="del">
          <ac:chgData name="Samson Christopher" userId="6a13b5f1e64a53ae" providerId="LiveId" clId="{D272720E-2D59-4ACE-B2D7-E6E583515497}" dt="2020-01-19T13:21:09.438" v="1171" actId="478"/>
          <ac:spMkLst>
            <pc:docMk/>
            <pc:sldMk cId="3574846333" sldId="271"/>
            <ac:spMk id="2" creationId="{F48B597D-897E-49EB-BF59-330D182F9574}"/>
          </ac:spMkLst>
        </pc:spChg>
        <pc:spChg chg="add mod">
          <ac:chgData name="Samson Christopher" userId="6a13b5f1e64a53ae" providerId="LiveId" clId="{D272720E-2D59-4ACE-B2D7-E6E583515497}" dt="2020-01-19T13:24:33.458" v="1279" actId="1036"/>
          <ac:spMkLst>
            <pc:docMk/>
            <pc:sldMk cId="3574846333" sldId="271"/>
            <ac:spMk id="3" creationId="{57ACD9FD-BEC1-4B27-B6E4-3B0369CC9D0C}"/>
          </ac:spMkLst>
        </pc:spChg>
      </pc:sldChg>
      <pc:sldChg chg="addSp modSp add del">
        <pc:chgData name="Samson Christopher" userId="6a13b5f1e64a53ae" providerId="LiveId" clId="{D272720E-2D59-4ACE-B2D7-E6E583515497}" dt="2020-01-19T13:21:03.420" v="1165" actId="47"/>
        <pc:sldMkLst>
          <pc:docMk/>
          <pc:sldMk cId="8443541" sldId="272"/>
        </pc:sldMkLst>
        <pc:spChg chg="add mod">
          <ac:chgData name="Samson Christopher" userId="6a13b5f1e64a53ae" providerId="LiveId" clId="{D272720E-2D59-4ACE-B2D7-E6E583515497}" dt="2020-01-19T00:34:53.711" v="983" actId="1036"/>
          <ac:spMkLst>
            <pc:docMk/>
            <pc:sldMk cId="8443541" sldId="272"/>
            <ac:spMk id="2" creationId="{970C9C90-6AE4-4C6F-AF40-722D922F15B7}"/>
          </ac:spMkLst>
        </pc:spChg>
      </pc:sldChg>
      <pc:sldChg chg="del">
        <pc:chgData name="Samson Christopher" userId="6a13b5f1e64a53ae" providerId="LiveId" clId="{D272720E-2D59-4ACE-B2D7-E6E583515497}" dt="2020-01-11T18:22:07.015" v="4" actId="47"/>
        <pc:sldMkLst>
          <pc:docMk/>
          <pc:sldMk cId="1137408781" sldId="272"/>
        </pc:sldMkLst>
      </pc:sldChg>
      <pc:sldChg chg="addSp modSp add del">
        <pc:chgData name="Samson Christopher" userId="6a13b5f1e64a53ae" providerId="LiveId" clId="{D272720E-2D59-4ACE-B2D7-E6E583515497}" dt="2020-01-12T13:14:54.487" v="337" actId="47"/>
        <pc:sldMkLst>
          <pc:docMk/>
          <pc:sldMk cId="2001651876" sldId="272"/>
        </pc:sldMkLst>
        <pc:spChg chg="add mod">
          <ac:chgData name="Samson Christopher" userId="6a13b5f1e64a53ae" providerId="LiveId" clId="{D272720E-2D59-4ACE-B2D7-E6E583515497}" dt="2020-01-11T18:29:22.492" v="173" actId="1036"/>
          <ac:spMkLst>
            <pc:docMk/>
            <pc:sldMk cId="2001651876" sldId="272"/>
            <ac:spMk id="2" creationId="{57D8120A-0EC2-450C-AA7A-E34A158C1D42}"/>
          </ac:spMkLst>
        </pc:spChg>
        <pc:spChg chg="mod">
          <ac:chgData name="Samson Christopher" userId="6a13b5f1e64a53ae" providerId="LiveId" clId="{D272720E-2D59-4ACE-B2D7-E6E583515497}" dt="2020-01-11T18:29:10.494" v="155" actId="1035"/>
          <ac:spMkLst>
            <pc:docMk/>
            <pc:sldMk cId="2001651876" sldId="272"/>
            <ac:spMk id="6" creationId="{78BDB258-58CC-44AE-80BE-DB2ADED7CF91}"/>
          </ac:spMkLst>
        </pc:spChg>
      </pc:sldChg>
      <pc:sldChg chg="add del">
        <pc:chgData name="Samson Christopher" userId="6a13b5f1e64a53ae" providerId="LiveId" clId="{D272720E-2D59-4ACE-B2D7-E6E583515497}" dt="2020-01-19T13:21:13.551" v="1177"/>
        <pc:sldMkLst>
          <pc:docMk/>
          <pc:sldMk cId="2056660190" sldId="272"/>
        </pc:sldMkLst>
      </pc:sldChg>
      <pc:sldChg chg="addSp modSp add">
        <pc:chgData name="Samson Christopher" userId="6a13b5f1e64a53ae" providerId="LiveId" clId="{D272720E-2D59-4ACE-B2D7-E6E583515497}" dt="2020-01-19T13:24:52.168" v="1354" actId="1036"/>
        <pc:sldMkLst>
          <pc:docMk/>
          <pc:sldMk cId="2261511696" sldId="272"/>
        </pc:sldMkLst>
        <pc:spChg chg="add mod">
          <ac:chgData name="Samson Christopher" userId="6a13b5f1e64a53ae" providerId="LiveId" clId="{D272720E-2D59-4ACE-B2D7-E6E583515497}" dt="2020-01-19T13:24:52.168" v="1354" actId="1036"/>
          <ac:spMkLst>
            <pc:docMk/>
            <pc:sldMk cId="2261511696" sldId="272"/>
            <ac:spMk id="2" creationId="{676C4AA7-4CD6-4A5D-A67B-664B4431656C}"/>
          </ac:spMkLst>
        </pc:spChg>
      </pc:sldChg>
      <pc:sldChg chg="addSp modSp add del">
        <pc:chgData name="Samson Christopher" userId="6a13b5f1e64a53ae" providerId="LiveId" clId="{D272720E-2D59-4ACE-B2D7-E6E583515497}" dt="2020-01-19T00:30:17.287" v="747" actId="47"/>
        <pc:sldMkLst>
          <pc:docMk/>
          <pc:sldMk cId="2929737139" sldId="272"/>
        </pc:sldMkLst>
        <pc:spChg chg="add mod">
          <ac:chgData name="Samson Christopher" userId="6a13b5f1e64a53ae" providerId="LiveId" clId="{D272720E-2D59-4ACE-B2D7-E6E583515497}" dt="2020-01-12T13:18:02.577" v="509" actId="1035"/>
          <ac:spMkLst>
            <pc:docMk/>
            <pc:sldMk cId="2929737139" sldId="272"/>
            <ac:spMk id="2" creationId="{6D63E57B-0C82-4BFB-8A7D-97AD12BF0ACC}"/>
          </ac:spMkLst>
        </pc:spChg>
      </pc:sldChg>
      <pc:sldChg chg="addSp modSp add del">
        <pc:chgData name="Samson Christopher" userId="6a13b5f1e64a53ae" providerId="LiveId" clId="{D272720E-2D59-4ACE-B2D7-E6E583515497}" dt="2020-01-12T13:14:54.690" v="338" actId="47"/>
        <pc:sldMkLst>
          <pc:docMk/>
          <pc:sldMk cId="591687200" sldId="273"/>
        </pc:sldMkLst>
        <pc:spChg chg="add mod">
          <ac:chgData name="Samson Christopher" userId="6a13b5f1e64a53ae" providerId="LiveId" clId="{D272720E-2D59-4ACE-B2D7-E6E583515497}" dt="2020-01-11T18:29:54.698" v="201" actId="1036"/>
          <ac:spMkLst>
            <pc:docMk/>
            <pc:sldMk cId="591687200" sldId="273"/>
            <ac:spMk id="2" creationId="{B55D80E2-AA58-493B-A3A1-9F71CDD674B1}"/>
          </ac:spMkLst>
        </pc:spChg>
        <pc:spChg chg="mod">
          <ac:chgData name="Samson Christopher" userId="6a13b5f1e64a53ae" providerId="LiveId" clId="{D272720E-2D59-4ACE-B2D7-E6E583515497}" dt="2020-01-11T18:29:41.222" v="176" actId="1076"/>
          <ac:spMkLst>
            <pc:docMk/>
            <pc:sldMk cId="591687200" sldId="273"/>
            <ac:spMk id="6" creationId="{78BDB258-58CC-44AE-80BE-DB2ADED7CF91}"/>
          </ac:spMkLst>
        </pc:spChg>
      </pc:sldChg>
      <pc:sldChg chg="addSp modSp add">
        <pc:chgData name="Samson Christopher" userId="6a13b5f1e64a53ae" providerId="LiveId" clId="{D272720E-2D59-4ACE-B2D7-E6E583515497}" dt="2020-01-19T13:25:09.163" v="1429" actId="1035"/>
        <pc:sldMkLst>
          <pc:docMk/>
          <pc:sldMk cId="1504126226" sldId="273"/>
        </pc:sldMkLst>
        <pc:spChg chg="add mod">
          <ac:chgData name="Samson Christopher" userId="6a13b5f1e64a53ae" providerId="LiveId" clId="{D272720E-2D59-4ACE-B2D7-E6E583515497}" dt="2020-01-19T13:25:09.163" v="1429" actId="1035"/>
          <ac:spMkLst>
            <pc:docMk/>
            <pc:sldMk cId="1504126226" sldId="273"/>
            <ac:spMk id="2" creationId="{58CB2BD2-1F8A-481E-B691-5BEB6B05C32E}"/>
          </ac:spMkLst>
        </pc:spChg>
      </pc:sldChg>
      <pc:sldChg chg="addSp modSp add del">
        <pc:chgData name="Samson Christopher" userId="6a13b5f1e64a53ae" providerId="LiveId" clId="{D272720E-2D59-4ACE-B2D7-E6E583515497}" dt="2020-01-19T00:30:17.504" v="748" actId="47"/>
        <pc:sldMkLst>
          <pc:docMk/>
          <pc:sldMk cId="2299907565" sldId="273"/>
        </pc:sldMkLst>
        <pc:spChg chg="add mod">
          <ac:chgData name="Samson Christopher" userId="6a13b5f1e64a53ae" providerId="LiveId" clId="{D272720E-2D59-4ACE-B2D7-E6E583515497}" dt="2020-01-12T13:18:12.864" v="518" actId="1036"/>
          <ac:spMkLst>
            <pc:docMk/>
            <pc:sldMk cId="2299907565" sldId="273"/>
            <ac:spMk id="2" creationId="{CEDB1101-D6A1-4631-B4D9-4D7881F3B795}"/>
          </ac:spMkLst>
        </pc:spChg>
      </pc:sldChg>
      <pc:sldChg chg="add del">
        <pc:chgData name="Samson Christopher" userId="6a13b5f1e64a53ae" providerId="LiveId" clId="{D272720E-2D59-4ACE-B2D7-E6E583515497}" dt="2020-01-19T13:21:13.363" v="1176"/>
        <pc:sldMkLst>
          <pc:docMk/>
          <pc:sldMk cId="2429777075" sldId="273"/>
        </pc:sldMkLst>
      </pc:sldChg>
      <pc:sldChg chg="addSp modSp add del">
        <pc:chgData name="Samson Christopher" userId="6a13b5f1e64a53ae" providerId="LiveId" clId="{D272720E-2D59-4ACE-B2D7-E6E583515497}" dt="2020-01-19T13:21:03.578" v="1166" actId="47"/>
        <pc:sldMkLst>
          <pc:docMk/>
          <pc:sldMk cId="3029725036" sldId="273"/>
        </pc:sldMkLst>
        <pc:spChg chg="add mod">
          <ac:chgData name="Samson Christopher" userId="6a13b5f1e64a53ae" providerId="LiveId" clId="{D272720E-2D59-4ACE-B2D7-E6E583515497}" dt="2020-01-19T00:35:11.924" v="1047" actId="1035"/>
          <ac:spMkLst>
            <pc:docMk/>
            <pc:sldMk cId="3029725036" sldId="273"/>
            <ac:spMk id="2" creationId="{6262E359-BE1E-40E8-AFC1-4F31820C202B}"/>
          </ac:spMkLst>
        </pc:spChg>
      </pc:sldChg>
      <pc:sldChg chg="del">
        <pc:chgData name="Samson Christopher" userId="6a13b5f1e64a53ae" providerId="LiveId" clId="{D272720E-2D59-4ACE-B2D7-E6E583515497}" dt="2020-01-11T18:22:07.230" v="5" actId="47"/>
        <pc:sldMkLst>
          <pc:docMk/>
          <pc:sldMk cId="3762640958" sldId="273"/>
        </pc:sldMkLst>
      </pc:sldChg>
      <pc:sldChg chg="addSp modSp add del">
        <pc:chgData name="Samson Christopher" userId="6a13b5f1e64a53ae" providerId="LiveId" clId="{D272720E-2D59-4ACE-B2D7-E6E583515497}" dt="2020-01-19T13:21:03.741" v="1167" actId="47"/>
        <pc:sldMkLst>
          <pc:docMk/>
          <pc:sldMk cId="573546930" sldId="274"/>
        </pc:sldMkLst>
        <pc:spChg chg="add mod">
          <ac:chgData name="Samson Christopher" userId="6a13b5f1e64a53ae" providerId="LiveId" clId="{D272720E-2D59-4ACE-B2D7-E6E583515497}" dt="2020-01-19T00:35:31.304" v="1123" actId="1035"/>
          <ac:spMkLst>
            <pc:docMk/>
            <pc:sldMk cId="573546930" sldId="274"/>
            <ac:spMk id="2" creationId="{75869E11-2E06-4B26-A44B-BF2FE83CF65E}"/>
          </ac:spMkLst>
        </pc:spChg>
      </pc:sldChg>
      <pc:sldChg chg="addSp modSp add">
        <pc:chgData name="Samson Christopher" userId="6a13b5f1e64a53ae" providerId="LiveId" clId="{D272720E-2D59-4ACE-B2D7-E6E583515497}" dt="2020-01-19T13:25:24.027" v="1491" actId="1036"/>
        <pc:sldMkLst>
          <pc:docMk/>
          <pc:sldMk cId="1391872414" sldId="274"/>
        </pc:sldMkLst>
        <pc:spChg chg="add mod">
          <ac:chgData name="Samson Christopher" userId="6a13b5f1e64a53ae" providerId="LiveId" clId="{D272720E-2D59-4ACE-B2D7-E6E583515497}" dt="2020-01-19T13:25:24.027" v="1491" actId="1036"/>
          <ac:spMkLst>
            <pc:docMk/>
            <pc:sldMk cId="1391872414" sldId="274"/>
            <ac:spMk id="2" creationId="{0B6847DE-16AA-4FBB-8F69-6FEFAAE94FB2}"/>
          </ac:spMkLst>
        </pc:spChg>
      </pc:sldChg>
      <pc:sldChg chg="addSp modSp add del">
        <pc:chgData name="Samson Christopher" userId="6a13b5f1e64a53ae" providerId="LiveId" clId="{D272720E-2D59-4ACE-B2D7-E6E583515497}" dt="2020-01-12T13:14:54.908" v="339" actId="47"/>
        <pc:sldMkLst>
          <pc:docMk/>
          <pc:sldMk cId="1953023416" sldId="274"/>
        </pc:sldMkLst>
        <pc:spChg chg="add mod">
          <ac:chgData name="Samson Christopher" userId="6a13b5f1e64a53ae" providerId="LiveId" clId="{D272720E-2D59-4ACE-B2D7-E6E583515497}" dt="2020-01-11T18:30:11.542" v="218" actId="20577"/>
          <ac:spMkLst>
            <pc:docMk/>
            <pc:sldMk cId="1953023416" sldId="274"/>
            <ac:spMk id="2" creationId="{4F2B3B65-8F54-4E1C-8690-A83AF61BCF7F}"/>
          </ac:spMkLst>
        </pc:spChg>
      </pc:sldChg>
      <pc:sldChg chg="del">
        <pc:chgData name="Samson Christopher" userId="6a13b5f1e64a53ae" providerId="LiveId" clId="{D272720E-2D59-4ACE-B2D7-E6E583515497}" dt="2020-01-11T18:22:07.434" v="6" actId="47"/>
        <pc:sldMkLst>
          <pc:docMk/>
          <pc:sldMk cId="3231910920" sldId="274"/>
        </pc:sldMkLst>
      </pc:sldChg>
      <pc:sldChg chg="add del">
        <pc:chgData name="Samson Christopher" userId="6a13b5f1e64a53ae" providerId="LiveId" clId="{D272720E-2D59-4ACE-B2D7-E6E583515497}" dt="2020-01-19T13:21:13.169" v="1175"/>
        <pc:sldMkLst>
          <pc:docMk/>
          <pc:sldMk cId="3605914210" sldId="274"/>
        </pc:sldMkLst>
      </pc:sldChg>
      <pc:sldChg chg="addSp modSp add del">
        <pc:chgData name="Samson Christopher" userId="6a13b5f1e64a53ae" providerId="LiveId" clId="{D272720E-2D59-4ACE-B2D7-E6E583515497}" dt="2020-01-19T00:30:17.586" v="749" actId="47"/>
        <pc:sldMkLst>
          <pc:docMk/>
          <pc:sldMk cId="3981252744" sldId="274"/>
        </pc:sldMkLst>
        <pc:spChg chg="add mod">
          <ac:chgData name="Samson Christopher" userId="6a13b5f1e64a53ae" providerId="LiveId" clId="{D272720E-2D59-4ACE-B2D7-E6E583515497}" dt="2020-01-12T13:18:28.107" v="550" actId="1035"/>
          <ac:spMkLst>
            <pc:docMk/>
            <pc:sldMk cId="3981252744" sldId="274"/>
            <ac:spMk id="2" creationId="{209C2514-2DE4-4887-AF6D-2943A99C95A4}"/>
          </ac:spMkLst>
        </pc:spChg>
      </pc:sldChg>
      <pc:sldChg chg="del">
        <pc:chgData name="Samson Christopher" userId="6a13b5f1e64a53ae" providerId="LiveId" clId="{D272720E-2D59-4ACE-B2D7-E6E583515497}" dt="2020-01-11T18:22:07.635" v="7" actId="47"/>
        <pc:sldMkLst>
          <pc:docMk/>
          <pc:sldMk cId="225120764" sldId="275"/>
        </pc:sldMkLst>
      </pc:sldChg>
      <pc:sldChg chg="addSp modSp add del">
        <pc:chgData name="Samson Christopher" userId="6a13b5f1e64a53ae" providerId="LiveId" clId="{D272720E-2D59-4ACE-B2D7-E6E583515497}" dt="2020-01-19T00:30:17.781" v="750" actId="47"/>
        <pc:sldMkLst>
          <pc:docMk/>
          <pc:sldMk cId="474154407" sldId="275"/>
        </pc:sldMkLst>
        <pc:spChg chg="add mod">
          <ac:chgData name="Samson Christopher" userId="6a13b5f1e64a53ae" providerId="LiveId" clId="{D272720E-2D59-4ACE-B2D7-E6E583515497}" dt="2020-01-12T13:18:41.755" v="578" actId="1035"/>
          <ac:spMkLst>
            <pc:docMk/>
            <pc:sldMk cId="474154407" sldId="275"/>
            <ac:spMk id="2" creationId="{69B081BA-7ABA-4E4F-AF75-F6189FB4C0C7}"/>
          </ac:spMkLst>
        </pc:spChg>
      </pc:sldChg>
      <pc:sldChg chg="addSp modSp add del">
        <pc:chgData name="Samson Christopher" userId="6a13b5f1e64a53ae" providerId="LiveId" clId="{D272720E-2D59-4ACE-B2D7-E6E583515497}" dt="2020-01-12T13:14:55.127" v="340" actId="47"/>
        <pc:sldMkLst>
          <pc:docMk/>
          <pc:sldMk cId="1028684483" sldId="275"/>
        </pc:sldMkLst>
        <pc:spChg chg="add mod">
          <ac:chgData name="Samson Christopher" userId="6a13b5f1e64a53ae" providerId="LiveId" clId="{D272720E-2D59-4ACE-B2D7-E6E583515497}" dt="2020-01-11T18:30:29.270" v="227" actId="1035"/>
          <ac:spMkLst>
            <pc:docMk/>
            <pc:sldMk cId="1028684483" sldId="275"/>
            <ac:spMk id="2" creationId="{45D20D47-37AD-4266-8600-69889FB22191}"/>
          </ac:spMkLst>
        </pc:spChg>
      </pc:sldChg>
      <pc:sldChg chg="addSp modSp add del">
        <pc:chgData name="Samson Christopher" userId="6a13b5f1e64a53ae" providerId="LiveId" clId="{D272720E-2D59-4ACE-B2D7-E6E583515497}" dt="2020-01-19T13:21:03.924" v="1168" actId="47"/>
        <pc:sldMkLst>
          <pc:docMk/>
          <pc:sldMk cId="1862408046" sldId="275"/>
        </pc:sldMkLst>
        <pc:spChg chg="add mod">
          <ac:chgData name="Samson Christopher" userId="6a13b5f1e64a53ae" providerId="LiveId" clId="{D272720E-2D59-4ACE-B2D7-E6E583515497}" dt="2020-01-19T00:35:43.487" v="1130" actId="1036"/>
          <ac:spMkLst>
            <pc:docMk/>
            <pc:sldMk cId="1862408046" sldId="275"/>
            <ac:spMk id="2" creationId="{86F1D8FE-D1FF-4A88-A098-48F01EE45568}"/>
          </ac:spMkLst>
        </pc:spChg>
      </pc:sldChg>
      <pc:sldChg chg="addSp modSp add">
        <pc:chgData name="Samson Christopher" userId="6a13b5f1e64a53ae" providerId="LiveId" clId="{D272720E-2D59-4ACE-B2D7-E6E583515497}" dt="2020-01-19T13:25:42.120" v="1544" actId="1036"/>
        <pc:sldMkLst>
          <pc:docMk/>
          <pc:sldMk cId="1893389557" sldId="275"/>
        </pc:sldMkLst>
        <pc:spChg chg="add mod">
          <ac:chgData name="Samson Christopher" userId="6a13b5f1e64a53ae" providerId="LiveId" clId="{D272720E-2D59-4ACE-B2D7-E6E583515497}" dt="2020-01-19T13:25:42.120" v="1544" actId="1036"/>
          <ac:spMkLst>
            <pc:docMk/>
            <pc:sldMk cId="1893389557" sldId="275"/>
            <ac:spMk id="2" creationId="{9A0B3A5C-72B6-4F4F-AD05-15FD80627007}"/>
          </ac:spMkLst>
        </pc:spChg>
      </pc:sldChg>
      <pc:sldChg chg="addSp modSp add del">
        <pc:chgData name="Samson Christopher" userId="6a13b5f1e64a53ae" providerId="LiveId" clId="{D272720E-2D59-4ACE-B2D7-E6E583515497}" dt="2020-01-19T13:21:04.458" v="1169" actId="47"/>
        <pc:sldMkLst>
          <pc:docMk/>
          <pc:sldMk cId="239306643" sldId="276"/>
        </pc:sldMkLst>
        <pc:spChg chg="add mod">
          <ac:chgData name="Samson Christopher" userId="6a13b5f1e64a53ae" providerId="LiveId" clId="{D272720E-2D59-4ACE-B2D7-E6E583515497}" dt="2020-01-19T00:35:55.755" v="1163" actId="1035"/>
          <ac:spMkLst>
            <pc:docMk/>
            <pc:sldMk cId="239306643" sldId="276"/>
            <ac:spMk id="2" creationId="{CCCE3774-77D8-455D-B808-4C47F35E66F8}"/>
          </ac:spMkLst>
        </pc:spChg>
      </pc:sldChg>
      <pc:sldChg chg="addSp modSp add">
        <pc:chgData name="Samson Christopher" userId="6a13b5f1e64a53ae" providerId="LiveId" clId="{D272720E-2D59-4ACE-B2D7-E6E583515497}" dt="2020-01-19T13:25:59.241" v="1615" actId="1036"/>
        <pc:sldMkLst>
          <pc:docMk/>
          <pc:sldMk cId="2891993958" sldId="276"/>
        </pc:sldMkLst>
        <pc:spChg chg="add mod">
          <ac:chgData name="Samson Christopher" userId="6a13b5f1e64a53ae" providerId="LiveId" clId="{D272720E-2D59-4ACE-B2D7-E6E583515497}" dt="2020-01-19T13:25:59.241" v="1615" actId="1036"/>
          <ac:spMkLst>
            <pc:docMk/>
            <pc:sldMk cId="2891993958" sldId="276"/>
            <ac:spMk id="2" creationId="{11CEC7B0-585B-4D09-9DF1-0228EEF5304E}"/>
          </ac:spMkLst>
        </pc:spChg>
      </pc:sldChg>
      <pc:sldChg chg="addSp modSp add del">
        <pc:chgData name="Samson Christopher" userId="6a13b5f1e64a53ae" providerId="LiveId" clId="{D272720E-2D59-4ACE-B2D7-E6E583515497}" dt="2020-01-19T00:30:17.999" v="751" actId="47"/>
        <pc:sldMkLst>
          <pc:docMk/>
          <pc:sldMk cId="3008687678" sldId="276"/>
        </pc:sldMkLst>
        <pc:spChg chg="add mod">
          <ac:chgData name="Samson Christopher" userId="6a13b5f1e64a53ae" providerId="LiveId" clId="{D272720E-2D59-4ACE-B2D7-E6E583515497}" dt="2020-01-12T13:18:56.325" v="595" actId="1035"/>
          <ac:spMkLst>
            <pc:docMk/>
            <pc:sldMk cId="3008687678" sldId="276"/>
            <ac:spMk id="2" creationId="{D7790339-AEC4-478E-AA23-1D3F878A19AE}"/>
          </ac:spMkLst>
        </pc:spChg>
      </pc:sldChg>
      <pc:sldChg chg="addSp modSp add del">
        <pc:chgData name="Samson Christopher" userId="6a13b5f1e64a53ae" providerId="LiveId" clId="{D272720E-2D59-4ACE-B2D7-E6E583515497}" dt="2020-01-12T13:14:55.330" v="341" actId="47"/>
        <pc:sldMkLst>
          <pc:docMk/>
          <pc:sldMk cId="3295356734" sldId="276"/>
        </pc:sldMkLst>
        <pc:spChg chg="add mod">
          <ac:chgData name="Samson Christopher" userId="6a13b5f1e64a53ae" providerId="LiveId" clId="{D272720E-2D59-4ACE-B2D7-E6E583515497}" dt="2020-01-11T18:30:57.894" v="257" actId="1036"/>
          <ac:spMkLst>
            <pc:docMk/>
            <pc:sldMk cId="3295356734" sldId="276"/>
            <ac:spMk id="2" creationId="{95B1FD83-EC1B-4C99-B182-308969F43319}"/>
          </ac:spMkLst>
        </pc:spChg>
        <pc:spChg chg="mod">
          <ac:chgData name="Samson Christopher" userId="6a13b5f1e64a53ae" providerId="LiveId" clId="{D272720E-2D59-4ACE-B2D7-E6E583515497}" dt="2020-01-11T18:30:35.238" v="230" actId="1076"/>
          <ac:spMkLst>
            <pc:docMk/>
            <pc:sldMk cId="3295356734" sldId="276"/>
            <ac:spMk id="6" creationId="{78BDB258-58CC-44AE-80BE-DB2ADED7CF91}"/>
          </ac:spMkLst>
        </pc:spChg>
      </pc:sldChg>
      <pc:sldChg chg="del">
        <pc:chgData name="Samson Christopher" userId="6a13b5f1e64a53ae" providerId="LiveId" clId="{D272720E-2D59-4ACE-B2D7-E6E583515497}" dt="2020-01-11T18:22:07.853" v="8" actId="47"/>
        <pc:sldMkLst>
          <pc:docMk/>
          <pc:sldMk cId="3690899013" sldId="276"/>
        </pc:sldMkLst>
      </pc:sldChg>
      <pc:sldChg chg="addSp modSp add del">
        <pc:chgData name="Samson Christopher" userId="6a13b5f1e64a53ae" providerId="LiveId" clId="{D272720E-2D59-4ACE-B2D7-E6E583515497}" dt="2020-01-12T13:14:55.502" v="342" actId="47"/>
        <pc:sldMkLst>
          <pc:docMk/>
          <pc:sldMk cId="211489488" sldId="277"/>
        </pc:sldMkLst>
        <pc:spChg chg="add mod">
          <ac:chgData name="Samson Christopher" userId="6a13b5f1e64a53ae" providerId="LiveId" clId="{D272720E-2D59-4ACE-B2D7-E6E583515497}" dt="2020-01-11T18:31:23.270" v="279" actId="1035"/>
          <ac:spMkLst>
            <pc:docMk/>
            <pc:sldMk cId="211489488" sldId="277"/>
            <ac:spMk id="2" creationId="{AA6849C8-D526-48B3-B412-CCBFC9EC7532}"/>
          </ac:spMkLst>
        </pc:spChg>
      </pc:sldChg>
      <pc:sldChg chg="add del">
        <pc:chgData name="Samson Christopher" userId="6a13b5f1e64a53ae" providerId="LiveId" clId="{D272720E-2D59-4ACE-B2D7-E6E583515497}" dt="2020-01-19T00:31:34.454" v="779" actId="47"/>
        <pc:sldMkLst>
          <pc:docMk/>
          <pc:sldMk cId="358837222" sldId="277"/>
        </pc:sldMkLst>
      </pc:sldChg>
      <pc:sldChg chg="addSp modSp add">
        <pc:chgData name="Samson Christopher" userId="6a13b5f1e64a53ae" providerId="LiveId" clId="{D272720E-2D59-4ACE-B2D7-E6E583515497}" dt="2020-01-19T13:26:13.665" v="1672" actId="1035"/>
        <pc:sldMkLst>
          <pc:docMk/>
          <pc:sldMk cId="840645918" sldId="277"/>
        </pc:sldMkLst>
        <pc:spChg chg="add mod">
          <ac:chgData name="Samson Christopher" userId="6a13b5f1e64a53ae" providerId="LiveId" clId="{D272720E-2D59-4ACE-B2D7-E6E583515497}" dt="2020-01-19T13:26:13.665" v="1672" actId="1035"/>
          <ac:spMkLst>
            <pc:docMk/>
            <pc:sldMk cId="840645918" sldId="277"/>
            <ac:spMk id="2" creationId="{0228132B-28FA-40B2-8DDB-B41CA4652306}"/>
          </ac:spMkLst>
        </pc:spChg>
      </pc:sldChg>
      <pc:sldChg chg="del">
        <pc:chgData name="Samson Christopher" userId="6a13b5f1e64a53ae" providerId="LiveId" clId="{D272720E-2D59-4ACE-B2D7-E6E583515497}" dt="2020-01-11T18:22:10.123" v="9" actId="47"/>
        <pc:sldMkLst>
          <pc:docMk/>
          <pc:sldMk cId="869579498" sldId="277"/>
        </pc:sldMkLst>
      </pc:sldChg>
      <pc:sldChg chg="addSp modSp add del">
        <pc:chgData name="Samson Christopher" userId="6a13b5f1e64a53ae" providerId="LiveId" clId="{D272720E-2D59-4ACE-B2D7-E6E583515497}" dt="2020-01-19T00:30:18.217" v="752" actId="47"/>
        <pc:sldMkLst>
          <pc:docMk/>
          <pc:sldMk cId="3677339600" sldId="277"/>
        </pc:sldMkLst>
        <pc:spChg chg="add mod">
          <ac:chgData name="Samson Christopher" userId="6a13b5f1e64a53ae" providerId="LiveId" clId="{D272720E-2D59-4ACE-B2D7-E6E583515497}" dt="2020-01-12T13:19:13.291" v="660" actId="1036"/>
          <ac:spMkLst>
            <pc:docMk/>
            <pc:sldMk cId="3677339600" sldId="277"/>
            <ac:spMk id="2" creationId="{AB94E256-49F7-4AD8-B872-37F014FE11A0}"/>
          </ac:spMkLst>
        </pc:spChg>
      </pc:sldChg>
      <pc:sldChg chg="addSp modSp add del">
        <pc:chgData name="Samson Christopher" userId="6a13b5f1e64a53ae" providerId="LiveId" clId="{D272720E-2D59-4ACE-B2D7-E6E583515497}" dt="2020-01-12T13:14:55.768" v="343" actId="47"/>
        <pc:sldMkLst>
          <pc:docMk/>
          <pc:sldMk cId="72724032" sldId="278"/>
        </pc:sldMkLst>
        <pc:spChg chg="add mod">
          <ac:chgData name="Samson Christopher" userId="6a13b5f1e64a53ae" providerId="LiveId" clId="{D272720E-2D59-4ACE-B2D7-E6E583515497}" dt="2020-01-11T18:31:39.052" v="306" actId="1036"/>
          <ac:spMkLst>
            <pc:docMk/>
            <pc:sldMk cId="72724032" sldId="278"/>
            <ac:spMk id="2" creationId="{51DB601E-E97B-4A77-AC69-E49FFFFBBA91}"/>
          </ac:spMkLst>
        </pc:spChg>
      </pc:sldChg>
      <pc:sldChg chg="add del">
        <pc:chgData name="Samson Christopher" userId="6a13b5f1e64a53ae" providerId="LiveId" clId="{D272720E-2D59-4ACE-B2D7-E6E583515497}" dt="2020-01-19T00:31:34.796" v="780" actId="47"/>
        <pc:sldMkLst>
          <pc:docMk/>
          <pc:sldMk cId="126737506" sldId="278"/>
        </pc:sldMkLst>
      </pc:sldChg>
      <pc:sldChg chg="addSp modSp add del">
        <pc:chgData name="Samson Christopher" userId="6a13b5f1e64a53ae" providerId="LiveId" clId="{D272720E-2D59-4ACE-B2D7-E6E583515497}" dt="2020-01-19T00:30:18.533" v="753" actId="47"/>
        <pc:sldMkLst>
          <pc:docMk/>
          <pc:sldMk cId="1557564397" sldId="278"/>
        </pc:sldMkLst>
        <pc:spChg chg="add mod">
          <ac:chgData name="Samson Christopher" userId="6a13b5f1e64a53ae" providerId="LiveId" clId="{D272720E-2D59-4ACE-B2D7-E6E583515497}" dt="2020-01-12T13:19:33.007" v="721" actId="1035"/>
          <ac:spMkLst>
            <pc:docMk/>
            <pc:sldMk cId="1557564397" sldId="278"/>
            <ac:spMk id="2" creationId="{246D211A-583E-45F3-984A-D770C535B31F}"/>
          </ac:spMkLst>
        </pc:spChg>
      </pc:sldChg>
      <pc:sldChg chg="addSp modSp add">
        <pc:chgData name="Samson Christopher" userId="6a13b5f1e64a53ae" providerId="LiveId" clId="{D272720E-2D59-4ACE-B2D7-E6E583515497}" dt="2020-01-19T13:26:30.369" v="1738" actId="1036"/>
        <pc:sldMkLst>
          <pc:docMk/>
          <pc:sldMk cId="3860830823" sldId="278"/>
        </pc:sldMkLst>
        <pc:spChg chg="add mod">
          <ac:chgData name="Samson Christopher" userId="6a13b5f1e64a53ae" providerId="LiveId" clId="{D272720E-2D59-4ACE-B2D7-E6E583515497}" dt="2020-01-19T13:26:30.369" v="1738" actId="1036"/>
          <ac:spMkLst>
            <pc:docMk/>
            <pc:sldMk cId="3860830823" sldId="278"/>
            <ac:spMk id="2" creationId="{B0A9AB3B-87EB-46CC-95DE-ABBC7BCCA59E}"/>
          </ac:spMkLst>
        </pc:spChg>
      </pc:sldChg>
      <pc:sldChg chg="addSp modSp add del">
        <pc:chgData name="Samson Christopher" userId="6a13b5f1e64a53ae" providerId="LiveId" clId="{D272720E-2D59-4ACE-B2D7-E6E583515497}" dt="2020-01-19T00:30:18.945" v="754" actId="47"/>
        <pc:sldMkLst>
          <pc:docMk/>
          <pc:sldMk cId="129656939" sldId="279"/>
        </pc:sldMkLst>
        <pc:spChg chg="add mod">
          <ac:chgData name="Samson Christopher" userId="6a13b5f1e64a53ae" providerId="LiveId" clId="{D272720E-2D59-4ACE-B2D7-E6E583515497}" dt="2020-01-12T13:19:52.935" v="744" actId="1036"/>
          <ac:spMkLst>
            <pc:docMk/>
            <pc:sldMk cId="129656939" sldId="279"/>
            <ac:spMk id="2" creationId="{88D78FC0-FD77-46B1-9A26-CB5EEE3EFF37}"/>
          </ac:spMkLst>
        </pc:spChg>
      </pc:sldChg>
      <pc:sldChg chg="add del">
        <pc:chgData name="Samson Christopher" userId="6a13b5f1e64a53ae" providerId="LiveId" clId="{D272720E-2D59-4ACE-B2D7-E6E583515497}" dt="2020-01-19T00:31:35.050" v="781" actId="47"/>
        <pc:sldMkLst>
          <pc:docMk/>
          <pc:sldMk cId="209545089" sldId="279"/>
        </pc:sldMkLst>
      </pc:sldChg>
      <pc:sldChg chg="addSp modSp add">
        <pc:chgData name="Samson Christopher" userId="6a13b5f1e64a53ae" providerId="LiveId" clId="{D272720E-2D59-4ACE-B2D7-E6E583515497}" dt="2020-01-19T13:26:42.368" v="1788" actId="1036"/>
        <pc:sldMkLst>
          <pc:docMk/>
          <pc:sldMk cId="1205783130" sldId="279"/>
        </pc:sldMkLst>
        <pc:spChg chg="add mod">
          <ac:chgData name="Samson Christopher" userId="6a13b5f1e64a53ae" providerId="LiveId" clId="{D272720E-2D59-4ACE-B2D7-E6E583515497}" dt="2020-01-19T13:26:42.368" v="1788" actId="1036"/>
          <ac:spMkLst>
            <pc:docMk/>
            <pc:sldMk cId="1205783130" sldId="279"/>
            <ac:spMk id="2" creationId="{D85FD4B9-6103-474A-A476-478E305DB9E7}"/>
          </ac:spMkLst>
        </pc:spChg>
      </pc:sldChg>
      <pc:sldChg chg="addSp modSp add del">
        <pc:chgData name="Samson Christopher" userId="6a13b5f1e64a53ae" providerId="LiveId" clId="{D272720E-2D59-4ACE-B2D7-E6E583515497}" dt="2020-01-12T13:14:56.236" v="344" actId="47"/>
        <pc:sldMkLst>
          <pc:docMk/>
          <pc:sldMk cId="2176711178" sldId="279"/>
        </pc:sldMkLst>
        <pc:spChg chg="add mod">
          <ac:chgData name="Samson Christopher" userId="6a13b5f1e64a53ae" providerId="LiveId" clId="{D272720E-2D59-4ACE-B2D7-E6E583515497}" dt="2020-01-11T18:31:58.385" v="333" actId="14100"/>
          <ac:spMkLst>
            <pc:docMk/>
            <pc:sldMk cId="2176711178" sldId="279"/>
            <ac:spMk id="2" creationId="{5DCED29E-773D-4822-8839-D6E396AEA087}"/>
          </ac:spMkLst>
        </pc:spChg>
        <pc:spChg chg="mod">
          <ac:chgData name="Samson Christopher" userId="6a13b5f1e64a53ae" providerId="LiveId" clId="{D272720E-2D59-4ACE-B2D7-E6E583515497}" dt="2020-01-11T18:31:47.780" v="321" actId="1035"/>
          <ac:spMkLst>
            <pc:docMk/>
            <pc:sldMk cId="2176711178" sldId="279"/>
            <ac:spMk id="6" creationId="{78BDB258-58CC-44AE-80BE-DB2ADED7CF91}"/>
          </ac:spMkLst>
        </pc:spChg>
      </pc:sldChg>
      <pc:sldChg chg="add del">
        <pc:chgData name="Samson Christopher" userId="6a13b5f1e64a53ae" providerId="LiveId" clId="{D272720E-2D59-4ACE-B2D7-E6E583515497}" dt="2020-01-11T18:26:37.501" v="37" actId="47"/>
        <pc:sldMkLst>
          <pc:docMk/>
          <pc:sldMk cId="1124491380" sldId="280"/>
        </pc:sldMkLst>
      </pc:sldChg>
      <pc:sldChg chg="addSp modSp add">
        <pc:chgData name="Samson Christopher" userId="6a13b5f1e64a53ae" providerId="LiveId" clId="{D272720E-2D59-4ACE-B2D7-E6E583515497}" dt="2020-01-19T13:28:40.811" v="2107" actId="1035"/>
        <pc:sldMkLst>
          <pc:docMk/>
          <pc:sldMk cId="2334663040" sldId="280"/>
        </pc:sldMkLst>
        <pc:spChg chg="add mod">
          <ac:chgData name="Samson Christopher" userId="6a13b5f1e64a53ae" providerId="LiveId" clId="{D272720E-2D59-4ACE-B2D7-E6E583515497}" dt="2020-01-19T13:28:40.811" v="2107" actId="1035"/>
          <ac:spMkLst>
            <pc:docMk/>
            <pc:sldMk cId="2334663040" sldId="280"/>
            <ac:spMk id="2" creationId="{5B920C85-5497-4D22-87FD-D366F76AF567}"/>
          </ac:spMkLst>
        </pc:spChg>
      </pc:sldChg>
      <pc:sldChg chg="add del">
        <pc:chgData name="Samson Christopher" userId="6a13b5f1e64a53ae" providerId="LiveId" clId="{D272720E-2D59-4ACE-B2D7-E6E583515497}" dt="2020-01-12T13:16:32.661" v="372" actId="47"/>
        <pc:sldMkLst>
          <pc:docMk/>
          <pc:sldMk cId="3452655029" sldId="280"/>
        </pc:sldMkLst>
      </pc:sldChg>
      <pc:sldChg chg="add del">
        <pc:chgData name="Samson Christopher" userId="6a13b5f1e64a53ae" providerId="LiveId" clId="{D272720E-2D59-4ACE-B2D7-E6E583515497}" dt="2020-01-19T00:31:35.308" v="782" actId="47"/>
        <pc:sldMkLst>
          <pc:docMk/>
          <pc:sldMk cId="4249144043" sldId="280"/>
        </pc:sldMkLst>
      </pc:sldChg>
      <pc:sldChg chg="add del">
        <pc:chgData name="Samson Christopher" userId="6a13b5f1e64a53ae" providerId="LiveId" clId="{D272720E-2D59-4ACE-B2D7-E6E583515497}" dt="2020-01-12T13:16:33.016" v="373" actId="47"/>
        <pc:sldMkLst>
          <pc:docMk/>
          <pc:sldMk cId="396749739" sldId="281"/>
        </pc:sldMkLst>
      </pc:sldChg>
      <pc:sldChg chg="add del">
        <pc:chgData name="Samson Christopher" userId="6a13b5f1e64a53ae" providerId="LiveId" clId="{D272720E-2D59-4ACE-B2D7-E6E583515497}" dt="2020-01-19T00:31:35.648" v="783" actId="47"/>
        <pc:sldMkLst>
          <pc:docMk/>
          <pc:sldMk cId="1577461546" sldId="281"/>
        </pc:sldMkLst>
      </pc:sldChg>
      <pc:sldChg chg="addSp modSp add">
        <pc:chgData name="Samson Christopher" userId="6a13b5f1e64a53ae" providerId="LiveId" clId="{D272720E-2D59-4ACE-B2D7-E6E583515497}" dt="2020-01-19T13:27:12.714" v="1905" actId="1035"/>
        <pc:sldMkLst>
          <pc:docMk/>
          <pc:sldMk cId="3069901145" sldId="281"/>
        </pc:sldMkLst>
        <pc:spChg chg="add mod">
          <ac:chgData name="Samson Christopher" userId="6a13b5f1e64a53ae" providerId="LiveId" clId="{D272720E-2D59-4ACE-B2D7-E6E583515497}" dt="2020-01-19T13:27:12.714" v="1905" actId="1035"/>
          <ac:spMkLst>
            <pc:docMk/>
            <pc:sldMk cId="3069901145" sldId="281"/>
            <ac:spMk id="2" creationId="{3F305AD2-C541-4AB7-98B0-E50C658D09D8}"/>
          </ac:spMkLst>
        </pc:spChg>
      </pc:sldChg>
      <pc:sldChg chg="add del">
        <pc:chgData name="Samson Christopher" userId="6a13b5f1e64a53ae" providerId="LiveId" clId="{D272720E-2D59-4ACE-B2D7-E6E583515497}" dt="2020-01-11T18:26:38.220" v="38" actId="47"/>
        <pc:sldMkLst>
          <pc:docMk/>
          <pc:sldMk cId="3836537016" sldId="281"/>
        </pc:sldMkLst>
      </pc:sldChg>
      <pc:sldChg chg="add del">
        <pc:chgData name="Samson Christopher" userId="6a13b5f1e64a53ae" providerId="LiveId" clId="{D272720E-2D59-4ACE-B2D7-E6E583515497}" dt="2020-01-12T13:16:33.389" v="374" actId="47"/>
        <pc:sldMkLst>
          <pc:docMk/>
          <pc:sldMk cId="698088967" sldId="282"/>
        </pc:sldMkLst>
      </pc:sldChg>
      <pc:sldChg chg="addSp modSp add">
        <pc:chgData name="Samson Christopher" userId="6a13b5f1e64a53ae" providerId="LiveId" clId="{D272720E-2D59-4ACE-B2D7-E6E583515497}" dt="2020-01-19T13:27:27.215" v="1966" actId="1036"/>
        <pc:sldMkLst>
          <pc:docMk/>
          <pc:sldMk cId="1483579323" sldId="282"/>
        </pc:sldMkLst>
        <pc:spChg chg="add mod">
          <ac:chgData name="Samson Christopher" userId="6a13b5f1e64a53ae" providerId="LiveId" clId="{D272720E-2D59-4ACE-B2D7-E6E583515497}" dt="2020-01-19T13:27:27.215" v="1966" actId="1036"/>
          <ac:spMkLst>
            <pc:docMk/>
            <pc:sldMk cId="1483579323" sldId="282"/>
            <ac:spMk id="2" creationId="{2AB4BA7B-E92A-4811-99A5-7C7CBAD07986}"/>
          </ac:spMkLst>
        </pc:spChg>
      </pc:sldChg>
      <pc:sldChg chg="add del">
        <pc:chgData name="Samson Christopher" userId="6a13b5f1e64a53ae" providerId="LiveId" clId="{D272720E-2D59-4ACE-B2D7-E6E583515497}" dt="2020-01-19T00:31:36.093" v="784" actId="47"/>
        <pc:sldMkLst>
          <pc:docMk/>
          <pc:sldMk cId="2026521277" sldId="282"/>
        </pc:sldMkLst>
      </pc:sldChg>
      <pc:sldChg chg="add del">
        <pc:chgData name="Samson Christopher" userId="6a13b5f1e64a53ae" providerId="LiveId" clId="{D272720E-2D59-4ACE-B2D7-E6E583515497}" dt="2020-01-12T13:16:33.825" v="375" actId="47"/>
        <pc:sldMkLst>
          <pc:docMk/>
          <pc:sldMk cId="80284052" sldId="283"/>
        </pc:sldMkLst>
      </pc:sldChg>
      <pc:sldChg chg="add del">
        <pc:chgData name="Samson Christopher" userId="6a13b5f1e64a53ae" providerId="LiveId" clId="{D272720E-2D59-4ACE-B2D7-E6E583515497}" dt="2020-01-19T00:31:36.528" v="785" actId="47"/>
        <pc:sldMkLst>
          <pc:docMk/>
          <pc:sldMk cId="557940570" sldId="283"/>
        </pc:sldMkLst>
      </pc:sldChg>
      <pc:sldChg chg="addSp modSp add">
        <pc:chgData name="Samson Christopher" userId="6a13b5f1e64a53ae" providerId="LiveId" clId="{D272720E-2D59-4ACE-B2D7-E6E583515497}" dt="2020-01-19T13:27:44.243" v="2046" actId="1036"/>
        <pc:sldMkLst>
          <pc:docMk/>
          <pc:sldMk cId="2748057303" sldId="283"/>
        </pc:sldMkLst>
        <pc:spChg chg="add mod">
          <ac:chgData name="Samson Christopher" userId="6a13b5f1e64a53ae" providerId="LiveId" clId="{D272720E-2D59-4ACE-B2D7-E6E583515497}" dt="2020-01-19T13:27:44.243" v="2046" actId="1036"/>
          <ac:spMkLst>
            <pc:docMk/>
            <pc:sldMk cId="2748057303" sldId="283"/>
            <ac:spMk id="2" creationId="{D970353F-91B1-42CB-832E-6636B451B82D}"/>
          </ac:spMkLst>
        </pc:spChg>
      </pc:sldChg>
      <pc:sldChg chg="add del">
        <pc:chgData name="Samson Christopher" userId="6a13b5f1e64a53ae" providerId="LiveId" clId="{D272720E-2D59-4ACE-B2D7-E6E583515497}" dt="2020-01-19T00:31:36.980" v="786" actId="47"/>
        <pc:sldMkLst>
          <pc:docMk/>
          <pc:sldMk cId="1890587093" sldId="284"/>
        </pc:sldMkLst>
      </pc:sldChg>
      <pc:sldChg chg="addSp modSp add">
        <pc:chgData name="Samson Christopher" userId="6a13b5f1e64a53ae" providerId="LiveId" clId="{D272720E-2D59-4ACE-B2D7-E6E583515497}" dt="2020-01-19T13:28:28.661" v="2102" actId="1035"/>
        <pc:sldMkLst>
          <pc:docMk/>
          <pc:sldMk cId="3919922172" sldId="284"/>
        </pc:sldMkLst>
        <pc:spChg chg="add mod">
          <ac:chgData name="Samson Christopher" userId="6a13b5f1e64a53ae" providerId="LiveId" clId="{D272720E-2D59-4ACE-B2D7-E6E583515497}" dt="2020-01-19T13:28:28.661" v="2102" actId="1035"/>
          <ac:spMkLst>
            <pc:docMk/>
            <pc:sldMk cId="3919922172" sldId="284"/>
            <ac:spMk id="2" creationId="{3481BA7E-DA4C-4EE7-9FC1-C9BB8EF7F7E3}"/>
          </ac:spMkLst>
        </pc:spChg>
      </pc:sldChg>
      <pc:sldChg chg="add del">
        <pc:chgData name="Samson Christopher" userId="6a13b5f1e64a53ae" providerId="LiveId" clId="{D272720E-2D59-4ACE-B2D7-E6E583515497}" dt="2020-01-19T13:23:17.252" v="1210" actId="47"/>
        <pc:sldMkLst>
          <pc:docMk/>
          <pc:sldMk cId="685924131" sldId="285"/>
        </pc:sldMkLst>
      </pc:sldChg>
      <pc:sldChg chg="add del">
        <pc:chgData name="Samson Christopher" userId="6a13b5f1e64a53ae" providerId="LiveId" clId="{D272720E-2D59-4ACE-B2D7-E6E583515497}" dt="2020-01-19T00:31:37.589" v="787" actId="47"/>
        <pc:sldMkLst>
          <pc:docMk/>
          <pc:sldMk cId="4000555476" sldId="285"/>
        </pc:sldMkLst>
      </pc:sldChg>
      <pc:sldChg chg="add del">
        <pc:chgData name="Samson Christopher" userId="6a13b5f1e64a53ae" providerId="LiveId" clId="{D272720E-2D59-4ACE-B2D7-E6E583515497}" dt="2020-01-19T13:23:17.631" v="1211" actId="47"/>
        <pc:sldMkLst>
          <pc:docMk/>
          <pc:sldMk cId="3245760236" sldId="286"/>
        </pc:sldMkLst>
      </pc:sldChg>
      <pc:sldChg chg="add del">
        <pc:chgData name="Samson Christopher" userId="6a13b5f1e64a53ae" providerId="LiveId" clId="{D272720E-2D59-4ACE-B2D7-E6E583515497}" dt="2020-01-19T13:23:17.971" v="1212" actId="47"/>
        <pc:sldMkLst>
          <pc:docMk/>
          <pc:sldMk cId="4038090066" sldId="287"/>
        </pc:sldMkLst>
      </pc:sldChg>
      <pc:sldChg chg="add del">
        <pc:chgData name="Samson Christopher" userId="6a13b5f1e64a53ae" providerId="LiveId" clId="{D272720E-2D59-4ACE-B2D7-E6E583515497}" dt="2020-01-19T13:23:18.338" v="1213" actId="47"/>
        <pc:sldMkLst>
          <pc:docMk/>
          <pc:sldMk cId="1535169924" sldId="288"/>
        </pc:sldMkLst>
      </pc:sldChg>
      <pc:sldChg chg="add del">
        <pc:chgData name="Samson Christopher" userId="6a13b5f1e64a53ae" providerId="LiveId" clId="{D272720E-2D59-4ACE-B2D7-E6E583515497}" dt="2020-01-19T13:23:18.852" v="1214" actId="47"/>
        <pc:sldMkLst>
          <pc:docMk/>
          <pc:sldMk cId="1172825940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CD9FD-BEC1-4B27-B6E4-3B0369CC9D0C}"/>
              </a:ext>
            </a:extLst>
          </p:cNvPr>
          <p:cNvSpPr/>
          <p:nvPr/>
        </p:nvSpPr>
        <p:spPr>
          <a:xfrm>
            <a:off x="853736" y="5351891"/>
            <a:ext cx="10484528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விளைந்த பலனை அறுப்பாரில்லை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விளைவின் நற்பலன் வாடிடுதே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84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920C85-5497-4D22-87FD-D366F76AF567}"/>
              </a:ext>
            </a:extLst>
          </p:cNvPr>
          <p:cNvSpPr/>
          <p:nvPr/>
        </p:nvSpPr>
        <p:spPr>
          <a:xfrm>
            <a:off x="436485" y="5334135"/>
            <a:ext cx="11319029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நிமிர்ந்து நிற்கும் தூண்களைப் போல்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நிலைவரமாய் என்றும் தாங்கி நிற்பாய் 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66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305AD2-C541-4AB7-98B0-E50C658D09D8}"/>
              </a:ext>
            </a:extLst>
          </p:cNvPr>
          <p:cNvSpPr/>
          <p:nvPr/>
        </p:nvSpPr>
        <p:spPr>
          <a:xfrm>
            <a:off x="1630532" y="5307502"/>
            <a:ext cx="8930936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ஆவியின் வரங்கள் ஒன்பதனை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ஆவலுடன் நீயும் பெற்றிடுவாய்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0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B4BA7B-E92A-4811-99A5-7C7CBAD07986}"/>
              </a:ext>
            </a:extLst>
          </p:cNvPr>
          <p:cNvSpPr/>
          <p:nvPr/>
        </p:nvSpPr>
        <p:spPr>
          <a:xfrm>
            <a:off x="276687" y="5325259"/>
            <a:ext cx="11638625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சபையின் நன்மைக்காய் உபயோகிப்பாய்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சந்ததம் சபையினில் நிலைத்திருப்பாய்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79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70353F-91B1-42CB-832E-6636B451B82D}"/>
              </a:ext>
            </a:extLst>
          </p:cNvPr>
          <p:cNvSpPr/>
          <p:nvPr/>
        </p:nvSpPr>
        <p:spPr>
          <a:xfrm>
            <a:off x="343269" y="5325253"/>
            <a:ext cx="11505461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தேவனின் சேவையில் பொறுப்பெடுப்பாய்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உந்தனின் பங்கினை ஏற்றிடுவாய்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57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81BA7E-DA4C-4EE7-9FC1-C9BB8EF7F7E3}"/>
              </a:ext>
            </a:extLst>
          </p:cNvPr>
          <p:cNvSpPr/>
          <p:nvPr/>
        </p:nvSpPr>
        <p:spPr>
          <a:xfrm>
            <a:off x="272248" y="5334133"/>
            <a:ext cx="11647503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கர்த்தர் நாட்டின தோட்டத்திலே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கடைசிவரை நீயும் கனி கொடுப்பாய்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92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6C4AA7-4CD6-4A5D-A67B-664B4431656C}"/>
              </a:ext>
            </a:extLst>
          </p:cNvPr>
          <p:cNvSpPr/>
          <p:nvPr/>
        </p:nvSpPr>
        <p:spPr>
          <a:xfrm>
            <a:off x="1040167" y="5326111"/>
            <a:ext cx="10111666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அறுவடை மிகுதி ஆளோ இல்லை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அந்தோ! மனிதர் அழிகின்றாரே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1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CB2BD2-1F8A-481E-B691-5BEB6B05C32E}"/>
              </a:ext>
            </a:extLst>
          </p:cNvPr>
          <p:cNvSpPr/>
          <p:nvPr/>
        </p:nvSpPr>
        <p:spPr>
          <a:xfrm>
            <a:off x="174594" y="5325255"/>
            <a:ext cx="11842812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அவர் போல் பேசிட நாவு இல்லை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அவர் போல் அலைந்திட கால்கள் இல்லை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2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847DE-16AA-4FBB-8F69-6FEFAAE94FB2}"/>
              </a:ext>
            </a:extLst>
          </p:cNvPr>
          <p:cNvSpPr/>
          <p:nvPr/>
        </p:nvSpPr>
        <p:spPr>
          <a:xfrm>
            <a:off x="369902" y="5360768"/>
            <a:ext cx="11452195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எண்ணிலடங்கா மாந்தர் சத்தம்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உந்தன் செவியினில் தொனிக்கலையோ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87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0B3A5C-72B6-4F4F-AD05-15FD80627007}"/>
              </a:ext>
            </a:extLst>
          </p:cNvPr>
          <p:cNvSpPr/>
          <p:nvPr/>
        </p:nvSpPr>
        <p:spPr>
          <a:xfrm>
            <a:off x="587406" y="5334134"/>
            <a:ext cx="11017188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ஆத்ம இரட்சண்யம் அடையாதவர்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ஆயிரம் ஆயிரம் அழிகின்றாரே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8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CEC7B0-585B-4D09-9DF1-0228EEF5304E}"/>
              </a:ext>
            </a:extLst>
          </p:cNvPr>
          <p:cNvSpPr/>
          <p:nvPr/>
        </p:nvSpPr>
        <p:spPr>
          <a:xfrm>
            <a:off x="227860" y="5351895"/>
            <a:ext cx="11736279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திறப்பின் வாசலில் நிற்பவர் யார்?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தினமும் அவர் குரல் கேட்கலையோ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9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28132B-28FA-40B2-8DDB-B41CA4652306}"/>
              </a:ext>
            </a:extLst>
          </p:cNvPr>
          <p:cNvSpPr/>
          <p:nvPr/>
        </p:nvSpPr>
        <p:spPr>
          <a:xfrm>
            <a:off x="334392" y="5334134"/>
            <a:ext cx="11523215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ஆத்தும தரிசனம் கண்டிடுவாய்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ஆண்டவர் வாக்கினை ஏற்றிடுவாய்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64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A9AB3B-87EB-46CC-95DE-ABBC7BCCA59E}"/>
              </a:ext>
            </a:extLst>
          </p:cNvPr>
          <p:cNvSpPr/>
          <p:nvPr/>
        </p:nvSpPr>
        <p:spPr>
          <a:xfrm>
            <a:off x="995778" y="5307499"/>
            <a:ext cx="10200443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விரைந்து சென்று சேவை செய்வாய்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விளைவின் பலனை அறுத்திடுவாய்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3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FD4B9-6103-474A-A476-478E305DB9E7}"/>
              </a:ext>
            </a:extLst>
          </p:cNvPr>
          <p:cNvSpPr/>
          <p:nvPr/>
        </p:nvSpPr>
        <p:spPr>
          <a:xfrm>
            <a:off x="1009095" y="5334132"/>
            <a:ext cx="10173810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ஒரு மனம் ஒற்றுமை ஏக சிந்தை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சபைதனில் விளங்கிட செயல்படுவாய்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8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113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15</cp:revision>
  <dcterms:created xsi:type="dcterms:W3CDTF">2019-11-02T16:27:41Z</dcterms:created>
  <dcterms:modified xsi:type="dcterms:W3CDTF">2020-01-19T13:29:11Z</dcterms:modified>
</cp:coreProperties>
</file>