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61BE68E-ABE0-4DE0-A8AE-5CF88371DC99}"/>
    <pc:docChg chg="delSld modSld">
      <pc:chgData name="Samson Christopher" userId="6a13b5f1e64a53ae" providerId="LiveId" clId="{C61BE68E-ABE0-4DE0-A8AE-5CF88371DC99}" dt="2020-10-04T05:15:02.736" v="668" actId="1035"/>
      <pc:docMkLst>
        <pc:docMk/>
      </pc:docMkLst>
      <pc:sldChg chg="del">
        <pc:chgData name="Samson Christopher" userId="6a13b5f1e64a53ae" providerId="LiveId" clId="{C61BE68E-ABE0-4DE0-A8AE-5CF88371DC99}" dt="2020-10-04T05:09:48.452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61BE68E-ABE0-4DE0-A8AE-5CF88371DC99}" dt="2020-10-04T05:15:02.736" v="668" actId="1035"/>
        <pc:sldMkLst>
          <pc:docMk/>
          <pc:sldMk cId="1777894342" sldId="389"/>
        </pc:sldMkLst>
        <pc:spChg chg="add mod">
          <ac:chgData name="Samson Christopher" userId="6a13b5f1e64a53ae" providerId="LiveId" clId="{C61BE68E-ABE0-4DE0-A8AE-5CF88371DC99}" dt="2020-10-04T05:15:02.736" v="668" actId="1035"/>
          <ac:spMkLst>
            <pc:docMk/>
            <pc:sldMk cId="1777894342" sldId="389"/>
            <ac:spMk id="4" creationId="{ADD135C6-AD88-49F7-821B-A59CA0B55AA0}"/>
          </ac:spMkLst>
        </pc:spChg>
      </pc:sldChg>
      <pc:sldChg chg="addSp modSp mod">
        <pc:chgData name="Samson Christopher" userId="6a13b5f1e64a53ae" providerId="LiveId" clId="{C61BE68E-ABE0-4DE0-A8AE-5CF88371DC99}" dt="2020-10-04T05:14:56.642" v="623" actId="1035"/>
        <pc:sldMkLst>
          <pc:docMk/>
          <pc:sldMk cId="850099564" sldId="390"/>
        </pc:sldMkLst>
        <pc:spChg chg="add mod">
          <ac:chgData name="Samson Christopher" userId="6a13b5f1e64a53ae" providerId="LiveId" clId="{C61BE68E-ABE0-4DE0-A8AE-5CF88371DC99}" dt="2020-10-04T05:14:56.642" v="623" actId="1035"/>
          <ac:spMkLst>
            <pc:docMk/>
            <pc:sldMk cId="850099564" sldId="390"/>
            <ac:spMk id="4" creationId="{48F0714F-F1F7-4C73-A85F-9AB1FBCF1A6E}"/>
          </ac:spMkLst>
        </pc:spChg>
      </pc:sldChg>
      <pc:sldChg chg="addSp modSp mod">
        <pc:chgData name="Samson Christopher" userId="6a13b5f1e64a53ae" providerId="LiveId" clId="{C61BE68E-ABE0-4DE0-A8AE-5CF88371DC99}" dt="2020-10-04T05:14:49.594" v="565" actId="1035"/>
        <pc:sldMkLst>
          <pc:docMk/>
          <pc:sldMk cId="944968354" sldId="391"/>
        </pc:sldMkLst>
        <pc:spChg chg="add mod">
          <ac:chgData name="Samson Christopher" userId="6a13b5f1e64a53ae" providerId="LiveId" clId="{C61BE68E-ABE0-4DE0-A8AE-5CF88371DC99}" dt="2020-10-04T05:14:49.594" v="565" actId="1035"/>
          <ac:spMkLst>
            <pc:docMk/>
            <pc:sldMk cId="944968354" sldId="391"/>
            <ac:spMk id="4" creationId="{93DCC1BA-6249-4CB9-BAD0-FACF061D6822}"/>
          </ac:spMkLst>
        </pc:spChg>
      </pc:sldChg>
      <pc:sldChg chg="addSp modSp mod">
        <pc:chgData name="Samson Christopher" userId="6a13b5f1e64a53ae" providerId="LiveId" clId="{C61BE68E-ABE0-4DE0-A8AE-5CF88371DC99}" dt="2020-10-04T05:14:38.607" v="511" actId="1035"/>
        <pc:sldMkLst>
          <pc:docMk/>
          <pc:sldMk cId="1414681237" sldId="392"/>
        </pc:sldMkLst>
        <pc:spChg chg="add mod">
          <ac:chgData name="Samson Christopher" userId="6a13b5f1e64a53ae" providerId="LiveId" clId="{C61BE68E-ABE0-4DE0-A8AE-5CF88371DC99}" dt="2020-10-04T05:14:38.607" v="511" actId="1035"/>
          <ac:spMkLst>
            <pc:docMk/>
            <pc:sldMk cId="1414681237" sldId="392"/>
            <ac:spMk id="4" creationId="{3D8F1B49-287A-4A64-88DD-1D8AAFEB73A8}"/>
          </ac:spMkLst>
        </pc:spChg>
      </pc:sldChg>
      <pc:sldChg chg="addSp modSp mod">
        <pc:chgData name="Samson Christopher" userId="6a13b5f1e64a53ae" providerId="LiveId" clId="{C61BE68E-ABE0-4DE0-A8AE-5CF88371DC99}" dt="2020-10-04T05:14:31.074" v="461" actId="1035"/>
        <pc:sldMkLst>
          <pc:docMk/>
          <pc:sldMk cId="4103851070" sldId="393"/>
        </pc:sldMkLst>
        <pc:spChg chg="add mod">
          <ac:chgData name="Samson Christopher" userId="6a13b5f1e64a53ae" providerId="LiveId" clId="{C61BE68E-ABE0-4DE0-A8AE-5CF88371DC99}" dt="2020-10-04T05:14:31.074" v="461" actId="1035"/>
          <ac:spMkLst>
            <pc:docMk/>
            <pc:sldMk cId="4103851070" sldId="393"/>
            <ac:spMk id="4" creationId="{9480C637-38D8-4F8C-B446-126A8E57FA1E}"/>
          </ac:spMkLst>
        </pc:spChg>
      </pc:sldChg>
      <pc:sldChg chg="addSp modSp mod">
        <pc:chgData name="Samson Christopher" userId="6a13b5f1e64a53ae" providerId="LiveId" clId="{C61BE68E-ABE0-4DE0-A8AE-5CF88371DC99}" dt="2020-10-04T05:14:24.019" v="407" actId="1035"/>
        <pc:sldMkLst>
          <pc:docMk/>
          <pc:sldMk cId="659567130" sldId="394"/>
        </pc:sldMkLst>
        <pc:spChg chg="add mod">
          <ac:chgData name="Samson Christopher" userId="6a13b5f1e64a53ae" providerId="LiveId" clId="{C61BE68E-ABE0-4DE0-A8AE-5CF88371DC99}" dt="2020-10-04T05:14:24.019" v="407" actId="1035"/>
          <ac:spMkLst>
            <pc:docMk/>
            <pc:sldMk cId="659567130" sldId="394"/>
            <ac:spMk id="4" creationId="{12F5A345-891C-41B8-AAE3-1E2993B5462F}"/>
          </ac:spMkLst>
        </pc:spChg>
      </pc:sldChg>
      <pc:sldChg chg="addSp modSp mod">
        <pc:chgData name="Samson Christopher" userId="6a13b5f1e64a53ae" providerId="LiveId" clId="{C61BE68E-ABE0-4DE0-A8AE-5CF88371DC99}" dt="2020-10-04T05:14:18.506" v="360" actId="1036"/>
        <pc:sldMkLst>
          <pc:docMk/>
          <pc:sldMk cId="859356432" sldId="395"/>
        </pc:sldMkLst>
        <pc:spChg chg="add mod">
          <ac:chgData name="Samson Christopher" userId="6a13b5f1e64a53ae" providerId="LiveId" clId="{C61BE68E-ABE0-4DE0-A8AE-5CF88371DC99}" dt="2020-10-04T05:14:18.506" v="360" actId="1036"/>
          <ac:spMkLst>
            <pc:docMk/>
            <pc:sldMk cId="859356432" sldId="395"/>
            <ac:spMk id="4" creationId="{A8A207CD-E2A5-4F22-8497-219DE1AE3E9E}"/>
          </ac:spMkLst>
        </pc:spChg>
      </pc:sldChg>
      <pc:sldChg chg="addSp modSp mod">
        <pc:chgData name="Samson Christopher" userId="6a13b5f1e64a53ae" providerId="LiveId" clId="{C61BE68E-ABE0-4DE0-A8AE-5CF88371DC99}" dt="2020-10-04T05:14:12.371" v="311" actId="1035"/>
        <pc:sldMkLst>
          <pc:docMk/>
          <pc:sldMk cId="2025405914" sldId="396"/>
        </pc:sldMkLst>
        <pc:spChg chg="add mod">
          <ac:chgData name="Samson Christopher" userId="6a13b5f1e64a53ae" providerId="LiveId" clId="{C61BE68E-ABE0-4DE0-A8AE-5CF88371DC99}" dt="2020-10-04T05:14:12.371" v="311" actId="1035"/>
          <ac:spMkLst>
            <pc:docMk/>
            <pc:sldMk cId="2025405914" sldId="396"/>
            <ac:spMk id="4" creationId="{F86B14A7-5D04-4446-8438-EA4A8254C9B0}"/>
          </ac:spMkLst>
        </pc:spChg>
      </pc:sldChg>
      <pc:sldChg chg="addSp modSp mod">
        <pc:chgData name="Samson Christopher" userId="6a13b5f1e64a53ae" providerId="LiveId" clId="{C61BE68E-ABE0-4DE0-A8AE-5CF88371DC99}" dt="2020-10-04T05:14:05.056" v="255" actId="1036"/>
        <pc:sldMkLst>
          <pc:docMk/>
          <pc:sldMk cId="2940326978" sldId="397"/>
        </pc:sldMkLst>
        <pc:spChg chg="add mod">
          <ac:chgData name="Samson Christopher" userId="6a13b5f1e64a53ae" providerId="LiveId" clId="{C61BE68E-ABE0-4DE0-A8AE-5CF88371DC99}" dt="2020-10-04T05:14:05.056" v="255" actId="1036"/>
          <ac:spMkLst>
            <pc:docMk/>
            <pc:sldMk cId="2940326978" sldId="397"/>
            <ac:spMk id="4" creationId="{3B56550C-9068-4006-918A-DE119E200C5F}"/>
          </ac:spMkLst>
        </pc:spChg>
      </pc:sldChg>
      <pc:sldChg chg="addSp modSp mod">
        <pc:chgData name="Samson Christopher" userId="6a13b5f1e64a53ae" providerId="LiveId" clId="{C61BE68E-ABE0-4DE0-A8AE-5CF88371DC99}" dt="2020-10-04T05:13:59.336" v="207" actId="1035"/>
        <pc:sldMkLst>
          <pc:docMk/>
          <pc:sldMk cId="2964080828" sldId="398"/>
        </pc:sldMkLst>
        <pc:spChg chg="add mod">
          <ac:chgData name="Samson Christopher" userId="6a13b5f1e64a53ae" providerId="LiveId" clId="{C61BE68E-ABE0-4DE0-A8AE-5CF88371DC99}" dt="2020-10-04T05:13:59.336" v="207" actId="1035"/>
          <ac:spMkLst>
            <pc:docMk/>
            <pc:sldMk cId="2964080828" sldId="398"/>
            <ac:spMk id="4" creationId="{76AABAA7-6388-4C70-8113-E98FD24F3984}"/>
          </ac:spMkLst>
        </pc:spChg>
      </pc:sldChg>
      <pc:sldChg chg="addSp modSp mod">
        <pc:chgData name="Samson Christopher" userId="6a13b5f1e64a53ae" providerId="LiveId" clId="{C61BE68E-ABE0-4DE0-A8AE-5CF88371DC99}" dt="2020-10-04T05:13:54.016" v="163" actId="1036"/>
        <pc:sldMkLst>
          <pc:docMk/>
          <pc:sldMk cId="1883622595" sldId="399"/>
        </pc:sldMkLst>
        <pc:spChg chg="add mod">
          <ac:chgData name="Samson Christopher" userId="6a13b5f1e64a53ae" providerId="LiveId" clId="{C61BE68E-ABE0-4DE0-A8AE-5CF88371DC99}" dt="2020-10-04T05:13:54.016" v="163" actId="1036"/>
          <ac:spMkLst>
            <pc:docMk/>
            <pc:sldMk cId="1883622595" sldId="399"/>
            <ac:spMk id="4" creationId="{C0301B76-1762-48F4-B0FD-30A39E731B2B}"/>
          </ac:spMkLst>
        </pc:spChg>
      </pc:sldChg>
      <pc:sldChg chg="addSp modSp mod">
        <pc:chgData name="Samson Christopher" userId="6a13b5f1e64a53ae" providerId="LiveId" clId="{C61BE68E-ABE0-4DE0-A8AE-5CF88371DC99}" dt="2020-10-04T05:13:48.720" v="119" actId="1035"/>
        <pc:sldMkLst>
          <pc:docMk/>
          <pc:sldMk cId="642142391" sldId="400"/>
        </pc:sldMkLst>
        <pc:spChg chg="add mod">
          <ac:chgData name="Samson Christopher" userId="6a13b5f1e64a53ae" providerId="LiveId" clId="{C61BE68E-ABE0-4DE0-A8AE-5CF88371DC99}" dt="2020-10-04T05:13:48.720" v="119" actId="1035"/>
          <ac:spMkLst>
            <pc:docMk/>
            <pc:sldMk cId="642142391" sldId="400"/>
            <ac:spMk id="4" creationId="{ABD1F5D5-E457-4E42-91D2-D6553577D442}"/>
          </ac:spMkLst>
        </pc:spChg>
      </pc:sldChg>
      <pc:sldChg chg="del">
        <pc:chgData name="Samson Christopher" userId="6a13b5f1e64a53ae" providerId="LiveId" clId="{C61BE68E-ABE0-4DE0-A8AE-5CF88371DC99}" dt="2020-10-04T05:09:33.45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61BE68E-ABE0-4DE0-A8AE-5CF88371DC99}" dt="2020-10-04T05:09:34.46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61BE68E-ABE0-4DE0-A8AE-5CF88371DC99}" dt="2020-10-04T05:09:35.20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135C6-AD88-49F7-821B-A59CA0B55AA0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¡±</a:t>
            </a:r>
            <a:r>
              <a:rPr lang="en-US" dirty="0" err="1"/>
              <a:t>vÕ®u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º</a:t>
            </a:r>
            <a:r>
              <a:rPr lang="en-US" dirty="0" err="1"/>
              <a:t>PWôÏúYôm</a:t>
            </a:r>
            <a:r>
              <a:rPr lang="en-US" dirty="0"/>
              <a:t> ®</a:t>
            </a:r>
            <a:r>
              <a:rPr lang="en-US" dirty="0" err="1"/>
              <a:t>ÑYôNj§p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SPlúTôm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ABAA7-6388-4C70-8113-E98FD24F3984}"/>
              </a:ext>
            </a:extLst>
          </p:cNvPr>
          <p:cNvSpPr txBox="1"/>
          <p:nvPr/>
        </p:nvSpPr>
        <p:spPr>
          <a:xfrm>
            <a:off x="1638300" y="5377238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B® </a:t>
            </a:r>
            <a:r>
              <a:rPr lang="en-US" dirty="0" err="1"/>
              <a:t>BjÕUô</a:t>
            </a:r>
            <a:r>
              <a:rPr lang="en-US" dirty="0"/>
              <a:t> </a:t>
            </a:r>
            <a:r>
              <a:rPr lang="en-US" dirty="0" err="1"/>
              <a:t>úRLm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T¦dúL</a:t>
            </a:r>
            <a:r>
              <a:rPr lang="en-US" dirty="0"/>
              <a:t> C²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ApX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GpXôm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1B76-1762-48F4-B0FD-30A39E731B2B}"/>
              </a:ext>
            </a:extLst>
          </p:cNvPr>
          <p:cNvSpPr txBox="1"/>
          <p:nvPr/>
        </p:nvSpPr>
        <p:spPr>
          <a:xfrm>
            <a:off x="282429" y="5377237"/>
            <a:ext cx="116271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 Ø¥Ü </a:t>
            </a:r>
            <a:r>
              <a:rPr lang="en-US" dirty="0" err="1"/>
              <a:t>ùNnúRôm</a:t>
            </a:r>
            <a:r>
              <a:rPr lang="en-US" dirty="0"/>
              <a:t> </a:t>
            </a:r>
            <a:r>
              <a:rPr lang="en-US" dirty="0" err="1"/>
              <a:t>A§p</a:t>
            </a:r>
            <a:r>
              <a:rPr lang="en-US" dirty="0"/>
              <a:t> ¨</a:t>
            </a:r>
            <a:r>
              <a:rPr lang="en-US" dirty="0" err="1"/>
              <a:t>ûXj§ÚlúTôm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Sô°²p </a:t>
            </a:r>
            <a:r>
              <a:rPr lang="en-US" dirty="0" err="1"/>
              <a:t>U¡rk§ÓúYôm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1F5D5-E457-4E42-91D2-D6553577D442}"/>
              </a:ext>
            </a:extLst>
          </p:cNvPr>
          <p:cNvSpPr txBox="1"/>
          <p:nvPr/>
        </p:nvSpPr>
        <p:spPr>
          <a:xfrm>
            <a:off x="882242" y="5381350"/>
            <a:ext cx="104275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CWô_ôúY</a:t>
            </a:r>
            <a:r>
              <a:rPr lang="en-US" dirty="0"/>
              <a:t> </a:t>
            </a:r>
            <a:r>
              <a:rPr lang="en-US" dirty="0" err="1"/>
              <a:t>CúRô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YôWôúW</a:t>
            </a:r>
            <a:r>
              <a:rPr lang="en-US" dirty="0"/>
              <a:t> A§ </a:t>
            </a:r>
            <a:r>
              <a:rPr lang="en-US" dirty="0" err="1"/>
              <a:t>úYLUôn</a:t>
            </a:r>
            <a:r>
              <a:rPr lang="en-US" dirty="0"/>
              <a:t> </a:t>
            </a:r>
            <a:r>
              <a:rPr lang="en-US" dirty="0" err="1"/>
              <a:t>ùNVpTÓúYôm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0714F-F1F7-4C73-A85F-9AB1FBCF1A6E}"/>
              </a:ext>
            </a:extLst>
          </p:cNvPr>
          <p:cNvSpPr txBox="1"/>
          <p:nvPr/>
        </p:nvSpPr>
        <p:spPr>
          <a:xfrm>
            <a:off x="722851" y="5368848"/>
            <a:ext cx="107462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C² </a:t>
            </a:r>
            <a:r>
              <a:rPr lang="en-US" dirty="0" err="1"/>
              <a:t>GpúXôÚúU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T¦dùL</a:t>
            </a:r>
            <a:r>
              <a:rPr lang="en-US" dirty="0"/>
              <a:t>]</a:t>
            </a:r>
            <a:r>
              <a:rPr lang="en-US" dirty="0" err="1"/>
              <a:t>úY</a:t>
            </a:r>
            <a:r>
              <a:rPr lang="en-US" dirty="0"/>
              <a:t> Ju\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GkSôÞm</a:t>
            </a:r>
            <a:r>
              <a:rPr lang="en-US" dirty="0"/>
              <a:t> </a:t>
            </a:r>
            <a:r>
              <a:rPr lang="en-US" dirty="0" err="1"/>
              <a:t>EûZj§ÓúYôm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CC1BA-6249-4CB9-BAD0-FACF061D6822}"/>
              </a:ext>
            </a:extLst>
          </p:cNvPr>
          <p:cNvSpPr txBox="1"/>
          <p:nvPr/>
        </p:nvSpPr>
        <p:spPr>
          <a:xfrm>
            <a:off x="785594" y="5381351"/>
            <a:ext cx="106208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CWô_ôúY</a:t>
            </a:r>
            <a:r>
              <a:rPr lang="en-US" dirty="0"/>
              <a:t> </a:t>
            </a:r>
            <a:r>
              <a:rPr lang="en-US" dirty="0" err="1"/>
              <a:t>CúRô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YôWôúW</a:t>
            </a:r>
            <a:r>
              <a:rPr lang="en-US" dirty="0"/>
              <a:t> A§ </a:t>
            </a:r>
            <a:r>
              <a:rPr lang="en-US" dirty="0" err="1"/>
              <a:t>úYLUôn</a:t>
            </a:r>
            <a:r>
              <a:rPr lang="en-US" dirty="0"/>
              <a:t> </a:t>
            </a:r>
            <a:r>
              <a:rPr lang="en-US" dirty="0" err="1"/>
              <a:t>ùNVpTÓúYôm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1B49-287A-4A64-88DD-1D8AAFEB73A8}"/>
              </a:ext>
            </a:extLst>
          </p:cNvPr>
          <p:cNvSpPr txBox="1"/>
          <p:nvPr/>
        </p:nvSpPr>
        <p:spPr>
          <a:xfrm>
            <a:off x="1600549" y="5377238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U²Ro </a:t>
            </a:r>
            <a:r>
              <a:rPr lang="en-US" dirty="0" err="1"/>
              <a:t>Vô¬PØm</a:t>
            </a:r>
            <a:r>
              <a:rPr lang="en-US" dirty="0"/>
              <a:t> </a:t>
            </a:r>
            <a:r>
              <a:rPr lang="en-US" dirty="0" err="1"/>
              <a:t>TôNm</a:t>
            </a:r>
            <a:r>
              <a:rPr lang="en-US" dirty="0"/>
              <a:t> </a:t>
            </a:r>
            <a:r>
              <a:rPr lang="en-US" dirty="0" err="1"/>
              <a:t>LôhÓúYôm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UkûRdÏs</a:t>
            </a:r>
            <a:r>
              <a:rPr lang="en-US" dirty="0"/>
              <a:t> </a:t>
            </a:r>
            <a:r>
              <a:rPr lang="en-US" dirty="0" err="1"/>
              <a:t>AûZj§ÓúYôm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0C637-38D8-4F8C-B446-126A8E57FA1E}"/>
              </a:ext>
            </a:extLst>
          </p:cNvPr>
          <p:cNvSpPr txBox="1"/>
          <p:nvPr/>
        </p:nvSpPr>
        <p:spPr>
          <a:xfrm>
            <a:off x="1525048" y="53688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A§ </a:t>
            </a:r>
            <a:r>
              <a:rPr lang="en-US" dirty="0" err="1"/>
              <a:t>EtNôLUôn</a:t>
            </a:r>
            <a:r>
              <a:rPr lang="en-US" dirty="0"/>
              <a:t> A§ º</a:t>
            </a:r>
            <a:r>
              <a:rPr lang="en-US" dirty="0" err="1"/>
              <a:t>d¡WUôn</a:t>
            </a:r>
            <a:r>
              <a:rPr lang="en-US" dirty="0"/>
              <a:t> </a:t>
            </a:r>
          </a:p>
          <a:p>
            <a:r>
              <a:rPr lang="en-US" dirty="0" err="1"/>
              <a:t>CWô</a:t>
            </a:r>
            <a:r>
              <a:rPr lang="en-US" dirty="0"/>
              <a:t>_ </a:t>
            </a:r>
            <a:r>
              <a:rPr lang="en-US" dirty="0" err="1"/>
              <a:t>TôûRûV</a:t>
            </a:r>
            <a:r>
              <a:rPr lang="en-US" dirty="0"/>
              <a:t> </a:t>
            </a:r>
            <a:r>
              <a:rPr lang="en-US" dirty="0" err="1"/>
              <a:t>ùNmûUVôdÏúYôm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5A345-891C-41B8-AAE3-1E2993B5462F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CWô_ôúY</a:t>
            </a:r>
            <a:r>
              <a:rPr lang="en-US" dirty="0"/>
              <a:t> </a:t>
            </a:r>
            <a:r>
              <a:rPr lang="en-US" dirty="0" err="1"/>
              <a:t>CúRô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YôWôúW</a:t>
            </a:r>
            <a:r>
              <a:rPr lang="en-US" dirty="0"/>
              <a:t> </a:t>
            </a:r>
          </a:p>
          <a:p>
            <a:r>
              <a:rPr lang="en-US" dirty="0"/>
              <a:t>A§ </a:t>
            </a:r>
            <a:r>
              <a:rPr lang="en-US" dirty="0" err="1"/>
              <a:t>úYLUôn</a:t>
            </a:r>
            <a:r>
              <a:rPr lang="en-US" dirty="0"/>
              <a:t> </a:t>
            </a:r>
            <a:r>
              <a:rPr lang="en-US" dirty="0" err="1"/>
              <a:t>ùNVp</a:t>
            </a:r>
            <a:r>
              <a:rPr lang="en-US" dirty="0"/>
              <a:t> </a:t>
            </a:r>
            <a:r>
              <a:rPr lang="en-US" dirty="0" err="1"/>
              <a:t>TÓúYôm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207CD-E2A5-4F22-8497-219DE1AE3E9E}"/>
              </a:ext>
            </a:extLst>
          </p:cNvPr>
          <p:cNvSpPr txBox="1"/>
          <p:nvPr/>
        </p:nvSpPr>
        <p:spPr>
          <a:xfrm>
            <a:off x="1525048" y="538562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NôjRô²u </a:t>
            </a:r>
            <a:r>
              <a:rPr lang="en-US" dirty="0" err="1"/>
              <a:t>N§Lû</a:t>
            </a:r>
            <a:r>
              <a:rPr lang="en-US" dirty="0"/>
              <a:t>[j </a:t>
            </a:r>
            <a:r>
              <a:rPr lang="en-US" dirty="0" err="1"/>
              <a:t>RLoj§ÓúYôm</a:t>
            </a:r>
            <a:r>
              <a:rPr lang="en-US" dirty="0"/>
              <a:t> C² </a:t>
            </a:r>
            <a:r>
              <a:rPr lang="en-US" dirty="0" err="1"/>
              <a:t>CúVÑÜdLôn</a:t>
            </a:r>
            <a:r>
              <a:rPr lang="en-US" dirty="0"/>
              <a:t> </a:t>
            </a:r>
            <a:r>
              <a:rPr lang="en-US" dirty="0" err="1"/>
              <a:t>Yôrk§ÓúYôm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14A7-5D04-4446-8438-EA4A8254C9B0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CkRl</a:t>
            </a:r>
            <a:r>
              <a:rPr lang="en-US" dirty="0"/>
              <a:t> </a:t>
            </a:r>
            <a:r>
              <a:rPr lang="en-US" dirty="0" err="1"/>
              <a:t>Tôo</a:t>
            </a:r>
            <a:r>
              <a:rPr lang="en-US" dirty="0"/>
              <a:t> </a:t>
            </a:r>
            <a:r>
              <a:rPr lang="en-US" dirty="0" err="1"/>
              <a:t>ØÝYÕm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SôUjûRúV</a:t>
            </a:r>
            <a:r>
              <a:rPr lang="en-US" dirty="0"/>
              <a:t> </a:t>
            </a:r>
          </a:p>
          <a:p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F¬Ûm</a:t>
            </a:r>
            <a:r>
              <a:rPr lang="en-US" dirty="0"/>
              <a:t> </a:t>
            </a:r>
            <a:r>
              <a:rPr lang="en-US" dirty="0" err="1"/>
              <a:t>GÓjÕûWlúTôm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550C-9068-4006-918A-DE119E200C5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CWô_ôúY</a:t>
            </a:r>
            <a:r>
              <a:rPr lang="en-US" dirty="0"/>
              <a:t> </a:t>
            </a:r>
            <a:r>
              <a:rPr lang="en-US" dirty="0" err="1"/>
              <a:t>CúRô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YôWôúW</a:t>
            </a:r>
            <a:r>
              <a:rPr lang="en-US" dirty="0"/>
              <a:t> </a:t>
            </a:r>
          </a:p>
          <a:p>
            <a:r>
              <a:rPr lang="en-US" dirty="0"/>
              <a:t>A§ </a:t>
            </a:r>
            <a:r>
              <a:rPr lang="en-US" dirty="0" err="1"/>
              <a:t>úYLUôn</a:t>
            </a:r>
            <a:r>
              <a:rPr lang="en-US" dirty="0"/>
              <a:t> </a:t>
            </a:r>
            <a:r>
              <a:rPr lang="en-US" dirty="0" err="1"/>
              <a:t>ùNVp</a:t>
            </a:r>
            <a:r>
              <a:rPr lang="en-US" dirty="0"/>
              <a:t> </a:t>
            </a:r>
            <a:r>
              <a:rPr lang="en-US" dirty="0" err="1"/>
              <a:t>TÓúYôm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160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2020-10-04T05:15:04Z</dcterms:modified>
</cp:coreProperties>
</file>