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CFA0CEE5-AA6B-4645-8679-E7DCD6656554}"/>
    <pc:docChg chg="custSel addSld delSld modSld">
      <pc:chgData name="Samson Christopher" userId="6a13b5f1e64a53ae" providerId="LiveId" clId="{CFA0CEE5-AA6B-4645-8679-E7DCD6656554}" dt="2020-10-04T05:25:26.765" v="967" actId="1035"/>
      <pc:docMkLst>
        <pc:docMk/>
      </pc:docMkLst>
      <pc:sldChg chg="del">
        <pc:chgData name="Samson Christopher" userId="6a13b5f1e64a53ae" providerId="LiveId" clId="{CFA0CEE5-AA6B-4645-8679-E7DCD6656554}" dt="2020-10-04T05:18:49.133" v="19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CFA0CEE5-AA6B-4645-8679-E7DCD6656554}" dt="2020-10-04T05:25:26.765" v="967" actId="1035"/>
        <pc:sldMkLst>
          <pc:docMk/>
          <pc:sldMk cId="1777894342" sldId="389"/>
        </pc:sldMkLst>
        <pc:spChg chg="add mod">
          <ac:chgData name="Samson Christopher" userId="6a13b5f1e64a53ae" providerId="LiveId" clId="{CFA0CEE5-AA6B-4645-8679-E7DCD6656554}" dt="2020-10-04T05:25:26.765" v="967" actId="1035"/>
          <ac:spMkLst>
            <pc:docMk/>
            <pc:sldMk cId="1777894342" sldId="389"/>
            <ac:spMk id="4" creationId="{9F2EC983-B2B9-4C39-8EB3-2B43FAD16359}"/>
          </ac:spMkLst>
        </pc:spChg>
      </pc:sldChg>
      <pc:sldChg chg="addSp modSp mod">
        <pc:chgData name="Samson Christopher" userId="6a13b5f1e64a53ae" providerId="LiveId" clId="{CFA0CEE5-AA6B-4645-8679-E7DCD6656554}" dt="2020-10-04T05:25:19.943" v="913" actId="1036"/>
        <pc:sldMkLst>
          <pc:docMk/>
          <pc:sldMk cId="850099564" sldId="390"/>
        </pc:sldMkLst>
        <pc:spChg chg="add mod">
          <ac:chgData name="Samson Christopher" userId="6a13b5f1e64a53ae" providerId="LiveId" clId="{CFA0CEE5-AA6B-4645-8679-E7DCD6656554}" dt="2020-10-04T05:25:19.943" v="913" actId="1036"/>
          <ac:spMkLst>
            <pc:docMk/>
            <pc:sldMk cId="850099564" sldId="390"/>
            <ac:spMk id="4" creationId="{0D2C24EE-79AD-4707-834E-144D59DE759E}"/>
          </ac:spMkLst>
        </pc:spChg>
      </pc:sldChg>
      <pc:sldChg chg="addSp modSp mod">
        <pc:chgData name="Samson Christopher" userId="6a13b5f1e64a53ae" providerId="LiveId" clId="{CFA0CEE5-AA6B-4645-8679-E7DCD6656554}" dt="2020-10-04T05:25:13.098" v="860" actId="1035"/>
        <pc:sldMkLst>
          <pc:docMk/>
          <pc:sldMk cId="944968354" sldId="391"/>
        </pc:sldMkLst>
        <pc:spChg chg="add mod">
          <ac:chgData name="Samson Christopher" userId="6a13b5f1e64a53ae" providerId="LiveId" clId="{CFA0CEE5-AA6B-4645-8679-E7DCD6656554}" dt="2020-10-04T05:25:13.098" v="860" actId="1035"/>
          <ac:spMkLst>
            <pc:docMk/>
            <pc:sldMk cId="944968354" sldId="391"/>
            <ac:spMk id="4" creationId="{1A60A0B0-7C99-4432-BF56-BA6149D148BB}"/>
          </ac:spMkLst>
        </pc:spChg>
      </pc:sldChg>
      <pc:sldChg chg="addSp modSp mod">
        <pc:chgData name="Samson Christopher" userId="6a13b5f1e64a53ae" providerId="LiveId" clId="{CFA0CEE5-AA6B-4645-8679-E7DCD6656554}" dt="2020-10-04T05:25:05.417" v="812" actId="1036"/>
        <pc:sldMkLst>
          <pc:docMk/>
          <pc:sldMk cId="1414681237" sldId="392"/>
        </pc:sldMkLst>
        <pc:spChg chg="add mod">
          <ac:chgData name="Samson Christopher" userId="6a13b5f1e64a53ae" providerId="LiveId" clId="{CFA0CEE5-AA6B-4645-8679-E7DCD6656554}" dt="2020-10-04T05:25:05.417" v="812" actId="1036"/>
          <ac:spMkLst>
            <pc:docMk/>
            <pc:sldMk cId="1414681237" sldId="392"/>
            <ac:spMk id="4" creationId="{79CF9707-0EE0-45ED-8A5B-DB47B61BA087}"/>
          </ac:spMkLst>
        </pc:spChg>
      </pc:sldChg>
      <pc:sldChg chg="addSp modSp mod">
        <pc:chgData name="Samson Christopher" userId="6a13b5f1e64a53ae" providerId="LiveId" clId="{CFA0CEE5-AA6B-4645-8679-E7DCD6656554}" dt="2020-10-04T05:24:54.745" v="753" actId="1035"/>
        <pc:sldMkLst>
          <pc:docMk/>
          <pc:sldMk cId="4103851070" sldId="393"/>
        </pc:sldMkLst>
        <pc:spChg chg="add mod">
          <ac:chgData name="Samson Christopher" userId="6a13b5f1e64a53ae" providerId="LiveId" clId="{CFA0CEE5-AA6B-4645-8679-E7DCD6656554}" dt="2020-10-04T05:24:54.745" v="753" actId="1035"/>
          <ac:spMkLst>
            <pc:docMk/>
            <pc:sldMk cId="4103851070" sldId="393"/>
            <ac:spMk id="4" creationId="{0E1C4FF7-8CC8-42EF-94EA-A35436CDA3E6}"/>
          </ac:spMkLst>
        </pc:spChg>
      </pc:sldChg>
      <pc:sldChg chg="addSp modSp mod">
        <pc:chgData name="Samson Christopher" userId="6a13b5f1e64a53ae" providerId="LiveId" clId="{CFA0CEE5-AA6B-4645-8679-E7DCD6656554}" dt="2020-10-04T05:24:38.737" v="684" actId="1035"/>
        <pc:sldMkLst>
          <pc:docMk/>
          <pc:sldMk cId="659567130" sldId="394"/>
        </pc:sldMkLst>
        <pc:spChg chg="add mod">
          <ac:chgData name="Samson Christopher" userId="6a13b5f1e64a53ae" providerId="LiveId" clId="{CFA0CEE5-AA6B-4645-8679-E7DCD6656554}" dt="2020-10-04T05:24:38.737" v="684" actId="1035"/>
          <ac:spMkLst>
            <pc:docMk/>
            <pc:sldMk cId="659567130" sldId="394"/>
            <ac:spMk id="4" creationId="{4EA95A2D-AFFC-431C-AF6E-59B91DCEB34B}"/>
          </ac:spMkLst>
        </pc:spChg>
      </pc:sldChg>
      <pc:sldChg chg="addSp modSp mod">
        <pc:chgData name="Samson Christopher" userId="6a13b5f1e64a53ae" providerId="LiveId" clId="{CFA0CEE5-AA6B-4645-8679-E7DCD6656554}" dt="2020-10-04T05:24:25.851" v="625" actId="1036"/>
        <pc:sldMkLst>
          <pc:docMk/>
          <pc:sldMk cId="859356432" sldId="395"/>
        </pc:sldMkLst>
        <pc:spChg chg="add mod">
          <ac:chgData name="Samson Christopher" userId="6a13b5f1e64a53ae" providerId="LiveId" clId="{CFA0CEE5-AA6B-4645-8679-E7DCD6656554}" dt="2020-10-04T05:24:25.851" v="625" actId="1036"/>
          <ac:spMkLst>
            <pc:docMk/>
            <pc:sldMk cId="859356432" sldId="395"/>
            <ac:spMk id="4" creationId="{14CF2CE9-BC69-4611-92B3-B21FBD4C2622}"/>
          </ac:spMkLst>
        </pc:spChg>
      </pc:sldChg>
      <pc:sldChg chg="addSp modSp mod">
        <pc:chgData name="Samson Christopher" userId="6a13b5f1e64a53ae" providerId="LiveId" clId="{CFA0CEE5-AA6B-4645-8679-E7DCD6656554}" dt="2020-10-04T05:24:17.444" v="570" actId="1036"/>
        <pc:sldMkLst>
          <pc:docMk/>
          <pc:sldMk cId="2025405914" sldId="396"/>
        </pc:sldMkLst>
        <pc:spChg chg="add mod">
          <ac:chgData name="Samson Christopher" userId="6a13b5f1e64a53ae" providerId="LiveId" clId="{CFA0CEE5-AA6B-4645-8679-E7DCD6656554}" dt="2020-10-04T05:24:17.444" v="570" actId="1036"/>
          <ac:spMkLst>
            <pc:docMk/>
            <pc:sldMk cId="2025405914" sldId="396"/>
            <ac:spMk id="4" creationId="{9BAEE755-C3B0-4C9B-8876-4E079C0A8B05}"/>
          </ac:spMkLst>
        </pc:spChg>
      </pc:sldChg>
      <pc:sldChg chg="addSp modSp mod">
        <pc:chgData name="Samson Christopher" userId="6a13b5f1e64a53ae" providerId="LiveId" clId="{CFA0CEE5-AA6B-4645-8679-E7DCD6656554}" dt="2020-10-04T05:24:08.649" v="512" actId="1035"/>
        <pc:sldMkLst>
          <pc:docMk/>
          <pc:sldMk cId="2940326978" sldId="397"/>
        </pc:sldMkLst>
        <pc:spChg chg="add mod">
          <ac:chgData name="Samson Christopher" userId="6a13b5f1e64a53ae" providerId="LiveId" clId="{CFA0CEE5-AA6B-4645-8679-E7DCD6656554}" dt="2020-10-04T05:24:08.649" v="512" actId="1035"/>
          <ac:spMkLst>
            <pc:docMk/>
            <pc:sldMk cId="2940326978" sldId="397"/>
            <ac:spMk id="4" creationId="{EA8B9C63-1CF9-4D9F-A5D5-3F5035CF4495}"/>
          </ac:spMkLst>
        </pc:spChg>
      </pc:sldChg>
      <pc:sldChg chg="addSp modSp mod">
        <pc:chgData name="Samson Christopher" userId="6a13b5f1e64a53ae" providerId="LiveId" clId="{CFA0CEE5-AA6B-4645-8679-E7DCD6656554}" dt="2020-10-04T05:24:03.603" v="469" actId="1036"/>
        <pc:sldMkLst>
          <pc:docMk/>
          <pc:sldMk cId="2964080828" sldId="398"/>
        </pc:sldMkLst>
        <pc:spChg chg="add mod">
          <ac:chgData name="Samson Christopher" userId="6a13b5f1e64a53ae" providerId="LiveId" clId="{CFA0CEE5-AA6B-4645-8679-E7DCD6656554}" dt="2020-10-04T05:24:03.603" v="469" actId="1036"/>
          <ac:spMkLst>
            <pc:docMk/>
            <pc:sldMk cId="2964080828" sldId="398"/>
            <ac:spMk id="4" creationId="{A44DC5EE-BCED-423F-A3ED-8E0A8ACB2550}"/>
          </ac:spMkLst>
        </pc:spChg>
      </pc:sldChg>
      <pc:sldChg chg="addSp modSp mod">
        <pc:chgData name="Samson Christopher" userId="6a13b5f1e64a53ae" providerId="LiveId" clId="{CFA0CEE5-AA6B-4645-8679-E7DCD6656554}" dt="2020-10-04T05:23:55.873" v="418" actId="1035"/>
        <pc:sldMkLst>
          <pc:docMk/>
          <pc:sldMk cId="1883622595" sldId="399"/>
        </pc:sldMkLst>
        <pc:spChg chg="add mod">
          <ac:chgData name="Samson Christopher" userId="6a13b5f1e64a53ae" providerId="LiveId" clId="{CFA0CEE5-AA6B-4645-8679-E7DCD6656554}" dt="2020-10-04T05:23:55.873" v="418" actId="1035"/>
          <ac:spMkLst>
            <pc:docMk/>
            <pc:sldMk cId="1883622595" sldId="399"/>
            <ac:spMk id="4" creationId="{6A0F278E-1ABE-4FCC-AEEF-6929CCF0A3BF}"/>
          </ac:spMkLst>
        </pc:spChg>
      </pc:sldChg>
      <pc:sldChg chg="addSp modSp mod">
        <pc:chgData name="Samson Christopher" userId="6a13b5f1e64a53ae" providerId="LiveId" clId="{CFA0CEE5-AA6B-4645-8679-E7DCD6656554}" dt="2020-10-04T05:23:49.047" v="354" actId="1036"/>
        <pc:sldMkLst>
          <pc:docMk/>
          <pc:sldMk cId="642142391" sldId="400"/>
        </pc:sldMkLst>
        <pc:spChg chg="add mod">
          <ac:chgData name="Samson Christopher" userId="6a13b5f1e64a53ae" providerId="LiveId" clId="{CFA0CEE5-AA6B-4645-8679-E7DCD6656554}" dt="2020-10-04T05:23:49.047" v="354" actId="1036"/>
          <ac:spMkLst>
            <pc:docMk/>
            <pc:sldMk cId="642142391" sldId="400"/>
            <ac:spMk id="4" creationId="{14EB3A60-5A57-403F-B44F-1D7D875D6A66}"/>
          </ac:spMkLst>
        </pc:spChg>
      </pc:sldChg>
      <pc:sldChg chg="addSp modSp mod">
        <pc:chgData name="Samson Christopher" userId="6a13b5f1e64a53ae" providerId="LiveId" clId="{CFA0CEE5-AA6B-4645-8679-E7DCD6656554}" dt="2020-10-04T05:23:42.721" v="299" actId="1036"/>
        <pc:sldMkLst>
          <pc:docMk/>
          <pc:sldMk cId="620554568" sldId="401"/>
        </pc:sldMkLst>
        <pc:spChg chg="add mod">
          <ac:chgData name="Samson Christopher" userId="6a13b5f1e64a53ae" providerId="LiveId" clId="{CFA0CEE5-AA6B-4645-8679-E7DCD6656554}" dt="2020-10-04T05:23:42.721" v="299" actId="1036"/>
          <ac:spMkLst>
            <pc:docMk/>
            <pc:sldMk cId="620554568" sldId="401"/>
            <ac:spMk id="4" creationId="{5750D799-8418-4D8A-BA9F-2BDD73727558}"/>
          </ac:spMkLst>
        </pc:spChg>
      </pc:sldChg>
      <pc:sldChg chg="addSp modSp mod">
        <pc:chgData name="Samson Christopher" userId="6a13b5f1e64a53ae" providerId="LiveId" clId="{CFA0CEE5-AA6B-4645-8679-E7DCD6656554}" dt="2020-10-04T05:23:35.887" v="240" actId="1035"/>
        <pc:sldMkLst>
          <pc:docMk/>
          <pc:sldMk cId="459594907" sldId="402"/>
        </pc:sldMkLst>
        <pc:spChg chg="add mod">
          <ac:chgData name="Samson Christopher" userId="6a13b5f1e64a53ae" providerId="LiveId" clId="{CFA0CEE5-AA6B-4645-8679-E7DCD6656554}" dt="2020-10-04T05:23:35.887" v="240" actId="1035"/>
          <ac:spMkLst>
            <pc:docMk/>
            <pc:sldMk cId="459594907" sldId="402"/>
            <ac:spMk id="4" creationId="{2A30D3AB-0D28-40F1-BEC7-EE51E3A55372}"/>
          </ac:spMkLst>
        </pc:spChg>
      </pc:sldChg>
      <pc:sldChg chg="addSp modSp mod">
        <pc:chgData name="Samson Christopher" userId="6a13b5f1e64a53ae" providerId="LiveId" clId="{CFA0CEE5-AA6B-4645-8679-E7DCD6656554}" dt="2020-10-04T05:23:28.965" v="190" actId="1036"/>
        <pc:sldMkLst>
          <pc:docMk/>
          <pc:sldMk cId="2376098714" sldId="403"/>
        </pc:sldMkLst>
        <pc:spChg chg="add mod">
          <ac:chgData name="Samson Christopher" userId="6a13b5f1e64a53ae" providerId="LiveId" clId="{CFA0CEE5-AA6B-4645-8679-E7DCD6656554}" dt="2020-10-04T05:23:28.965" v="190" actId="1036"/>
          <ac:spMkLst>
            <pc:docMk/>
            <pc:sldMk cId="2376098714" sldId="403"/>
            <ac:spMk id="4" creationId="{8C5A07BB-5CBD-4E0E-83D9-60A1D9FD4112}"/>
          </ac:spMkLst>
        </pc:spChg>
      </pc:sldChg>
      <pc:sldChg chg="addSp delSp modSp add mod">
        <pc:chgData name="Samson Christopher" userId="6a13b5f1e64a53ae" providerId="LiveId" clId="{CFA0CEE5-AA6B-4645-8679-E7DCD6656554}" dt="2020-10-04T05:23:19.665" v="132" actId="1035"/>
        <pc:sldMkLst>
          <pc:docMk/>
          <pc:sldMk cId="4151396193" sldId="404"/>
        </pc:sldMkLst>
        <pc:spChg chg="del">
          <ac:chgData name="Samson Christopher" userId="6a13b5f1e64a53ae" providerId="LiveId" clId="{CFA0CEE5-AA6B-4645-8679-E7DCD6656554}" dt="2020-10-04T05:18:33.259" v="16" actId="478"/>
          <ac:spMkLst>
            <pc:docMk/>
            <pc:sldMk cId="4151396193" sldId="404"/>
            <ac:spMk id="4" creationId="{8C5A07BB-5CBD-4E0E-83D9-60A1D9FD4112}"/>
          </ac:spMkLst>
        </pc:spChg>
        <pc:spChg chg="add mod">
          <ac:chgData name="Samson Christopher" userId="6a13b5f1e64a53ae" providerId="LiveId" clId="{CFA0CEE5-AA6B-4645-8679-E7DCD6656554}" dt="2020-10-04T05:23:19.665" v="132" actId="1035"/>
          <ac:spMkLst>
            <pc:docMk/>
            <pc:sldMk cId="4151396193" sldId="404"/>
            <ac:spMk id="5" creationId="{DFC08A5A-4747-4773-A8CB-92FF8731F252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EC983-B2B9-4C39-8EB3-2B43FAD16359}"/>
              </a:ext>
            </a:extLst>
          </p:cNvPr>
          <p:cNvSpPr txBox="1"/>
          <p:nvPr/>
        </p:nvSpPr>
        <p:spPr>
          <a:xfrm>
            <a:off x="1789301" y="5377238"/>
            <a:ext cx="861339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GÝm©ÓYôn</a:t>
            </a:r>
            <a:r>
              <a:rPr lang="en-US" dirty="0"/>
              <a:t> K §</a:t>
            </a:r>
            <a:r>
              <a:rPr lang="en-US" dirty="0" err="1"/>
              <a:t>ÚfNûTúV</a:t>
            </a:r>
            <a:r>
              <a:rPr lang="en-US" dirty="0"/>
              <a:t> </a:t>
            </a:r>
            <a:r>
              <a:rPr lang="en-US" dirty="0" err="1"/>
              <a:t>GÝl©ÓYôn</a:t>
            </a:r>
            <a:r>
              <a:rPr lang="en-US" dirty="0"/>
              <a:t> </a:t>
            </a:r>
            <a:r>
              <a:rPr lang="en-US" dirty="0" err="1"/>
              <a:t>ù_T</a:t>
            </a:r>
            <a:r>
              <a:rPr lang="en-US" dirty="0"/>
              <a:t> </a:t>
            </a:r>
            <a:r>
              <a:rPr lang="en-US" dirty="0" err="1"/>
              <a:t>ÅWoLû</a:t>
            </a:r>
            <a:r>
              <a:rPr lang="en-US" dirty="0"/>
              <a:t>[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4DC5EE-BCED-423F-A3ED-8E0A8ACB2550}"/>
              </a:ext>
            </a:extLst>
          </p:cNvPr>
          <p:cNvSpPr txBox="1"/>
          <p:nvPr/>
        </p:nvSpPr>
        <p:spPr>
          <a:xfrm>
            <a:off x="1713801" y="5377237"/>
            <a:ext cx="876439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BVjRUôL</a:t>
            </a:r>
            <a:r>
              <a:rPr lang="en-US" dirty="0"/>
              <a:t> ¨</a:t>
            </a:r>
            <a:r>
              <a:rPr lang="en-US" dirty="0" err="1"/>
              <a:t>túTôm</a:t>
            </a:r>
            <a:r>
              <a:rPr lang="en-US" dirty="0"/>
              <a:t> - </a:t>
            </a:r>
            <a:r>
              <a:rPr lang="en-US" dirty="0" err="1"/>
              <a:t>ApúXíVô</a:t>
            </a:r>
            <a:r>
              <a:rPr lang="en-US" dirty="0"/>
              <a:t> </a:t>
            </a:r>
            <a:r>
              <a:rPr lang="en-US" dirty="0" err="1"/>
              <a:t>BolT¬júR</a:t>
            </a:r>
            <a:r>
              <a:rPr lang="en-US" dirty="0"/>
              <a:t> </a:t>
            </a:r>
            <a:r>
              <a:rPr lang="en-US" dirty="0" err="1"/>
              <a:t>U¡rúYôm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F278E-1ABE-4FCC-AEEF-6929CCF0A3BF}"/>
              </a:ext>
            </a:extLst>
          </p:cNvPr>
          <p:cNvSpPr txBox="1"/>
          <p:nvPr/>
        </p:nvSpPr>
        <p:spPr>
          <a:xfrm>
            <a:off x="0" y="53645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G§¬«u </a:t>
            </a:r>
            <a:r>
              <a:rPr lang="en-US" dirty="0" err="1"/>
              <a:t>úNû</a:t>
            </a:r>
            <a:r>
              <a:rPr lang="en-US" dirty="0"/>
              <a:t>]</a:t>
            </a:r>
            <a:r>
              <a:rPr lang="en-US" dirty="0" err="1"/>
              <a:t>dÏs</a:t>
            </a:r>
            <a:r>
              <a:rPr lang="en-US" dirty="0"/>
              <a:t> </a:t>
            </a:r>
            <a:r>
              <a:rPr lang="en-US" dirty="0" err="1"/>
              <a:t>TônkúR</a:t>
            </a:r>
            <a:r>
              <a:rPr lang="en-US" dirty="0"/>
              <a:t> </a:t>
            </a:r>
            <a:r>
              <a:rPr lang="en-US" dirty="0" err="1"/>
              <a:t>ùNpúYôm</a:t>
            </a:r>
            <a:r>
              <a:rPr lang="en-US" dirty="0"/>
              <a:t> </a:t>
            </a:r>
          </a:p>
          <a:p>
            <a:r>
              <a:rPr lang="en-US" dirty="0"/>
              <a:t>G§¬«u </a:t>
            </a:r>
            <a:r>
              <a:rPr lang="en-US" dirty="0" err="1"/>
              <a:t>úLôhûPLs</a:t>
            </a:r>
            <a:r>
              <a:rPr lang="en-US" dirty="0"/>
              <a:t> </a:t>
            </a:r>
            <a:r>
              <a:rPr lang="en-US" dirty="0" err="1"/>
              <a:t>RLojùR±úYôúU</a:t>
            </a:r>
            <a:r>
              <a:rPr lang="en-US" dirty="0"/>
              <a:t> - </a:t>
            </a:r>
            <a:r>
              <a:rPr lang="en-US" dirty="0" err="1"/>
              <a:t>Sôm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EB3A60-5A57-403F-B44F-1D7D875D6A66}"/>
              </a:ext>
            </a:extLst>
          </p:cNvPr>
          <p:cNvSpPr txBox="1"/>
          <p:nvPr/>
        </p:nvSpPr>
        <p:spPr>
          <a:xfrm>
            <a:off x="978715" y="5377237"/>
            <a:ext cx="1023456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G§¬</a:t>
            </a:r>
            <a:r>
              <a:rPr lang="en-US" dirty="0" err="1"/>
              <a:t>ûV</a:t>
            </a:r>
            <a:r>
              <a:rPr lang="en-US" dirty="0"/>
              <a:t> </a:t>
            </a:r>
            <a:r>
              <a:rPr lang="en-US" dirty="0" err="1"/>
              <a:t>Årj§ÓúYôm</a:t>
            </a:r>
            <a:r>
              <a:rPr lang="en-US" dirty="0"/>
              <a:t> - </a:t>
            </a:r>
            <a:r>
              <a:rPr lang="en-US" dirty="0" err="1"/>
              <a:t>ApúXíVô</a:t>
            </a:r>
            <a:r>
              <a:rPr lang="en-US" dirty="0"/>
              <a:t> GÝ§] </a:t>
            </a:r>
            <a:r>
              <a:rPr lang="en-US" dirty="0" err="1"/>
              <a:t>ThPVjRôp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50D799-8418-4D8A-BA9F-2BDD73727558}"/>
              </a:ext>
            </a:extLst>
          </p:cNvPr>
          <p:cNvSpPr txBox="1"/>
          <p:nvPr/>
        </p:nvSpPr>
        <p:spPr>
          <a:xfrm>
            <a:off x="701878" y="5377238"/>
            <a:ext cx="1078824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TôYj§u</a:t>
            </a:r>
            <a:r>
              <a:rPr lang="en-US" dirty="0"/>
              <a:t> £û\</a:t>
            </a:r>
            <a:r>
              <a:rPr lang="en-US" dirty="0" err="1"/>
              <a:t>L°p</a:t>
            </a:r>
            <a:r>
              <a:rPr lang="en-US" dirty="0"/>
              <a:t> </a:t>
            </a:r>
            <a:r>
              <a:rPr lang="en-US" dirty="0" err="1"/>
              <a:t>Yô¥Óm</a:t>
            </a:r>
            <a:r>
              <a:rPr lang="en-US" dirty="0"/>
              <a:t> </a:t>
            </a:r>
            <a:r>
              <a:rPr lang="en-US" dirty="0" err="1"/>
              <a:t>UdLû</a:t>
            </a:r>
            <a:r>
              <a:rPr lang="en-US" dirty="0"/>
              <a:t>[ </a:t>
            </a:r>
            <a:r>
              <a:rPr lang="en-US" dirty="0" err="1"/>
              <a:t>TôYj§­ÚkúR</a:t>
            </a:r>
            <a:r>
              <a:rPr lang="en-US" dirty="0"/>
              <a:t> ®</a:t>
            </a:r>
            <a:r>
              <a:rPr lang="en-US" dirty="0" err="1"/>
              <a:t>ÓRûX</a:t>
            </a:r>
            <a:r>
              <a:rPr lang="en-US" dirty="0"/>
              <a:t> </a:t>
            </a:r>
            <a:r>
              <a:rPr lang="en-US" dirty="0" err="1"/>
              <a:t>ùNnúYôm</a:t>
            </a:r>
            <a:r>
              <a:rPr lang="en-US" dirty="0"/>
              <a:t> - </a:t>
            </a:r>
            <a:r>
              <a:rPr lang="en-US" dirty="0" err="1"/>
              <a:t>Sôm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0D3AB-0D28-40F1-BEC7-EE51E3A55372}"/>
              </a:ext>
            </a:extLst>
          </p:cNvPr>
          <p:cNvSpPr txBox="1"/>
          <p:nvPr/>
        </p:nvSpPr>
        <p:spPr>
          <a:xfrm>
            <a:off x="693490" y="5368848"/>
            <a:ext cx="1080502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T¬ÑjRo</a:t>
            </a:r>
            <a:r>
              <a:rPr lang="en-US" dirty="0"/>
              <a:t> </a:t>
            </a:r>
            <a:r>
              <a:rPr lang="en-US" dirty="0" err="1"/>
              <a:t>áhPùUôuû</a:t>
            </a:r>
            <a:r>
              <a:rPr lang="en-US" dirty="0"/>
              <a:t>\ - </a:t>
            </a:r>
            <a:r>
              <a:rPr lang="en-US" dirty="0" err="1"/>
              <a:t>ApúXíVô</a:t>
            </a:r>
            <a:r>
              <a:rPr lang="en-US" dirty="0"/>
              <a:t> </a:t>
            </a:r>
            <a:r>
              <a:rPr lang="en-US" dirty="0" err="1"/>
              <a:t>TWUàdLôn</a:t>
            </a:r>
            <a:r>
              <a:rPr lang="en-US" dirty="0"/>
              <a:t> </a:t>
            </a:r>
            <a:r>
              <a:rPr lang="en-US" dirty="0" err="1"/>
              <a:t>úNolúTôm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A07BB-5CBD-4E0E-83D9-60A1D9FD4112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GdLô</a:t>
            </a:r>
            <a:r>
              <a:rPr lang="en-US" dirty="0"/>
              <a:t>[ </a:t>
            </a:r>
            <a:r>
              <a:rPr lang="en-US" dirty="0" err="1"/>
              <a:t>NjRm</a:t>
            </a:r>
            <a:r>
              <a:rPr lang="en-US" dirty="0"/>
              <a:t> ùRô²j§Óm </a:t>
            </a:r>
            <a:r>
              <a:rPr lang="en-US" dirty="0" err="1"/>
              <a:t>úYû</a:t>
            </a:r>
            <a:r>
              <a:rPr lang="en-US" dirty="0"/>
              <a:t>[ </a:t>
            </a:r>
          </a:p>
          <a:p>
            <a:r>
              <a:rPr lang="en-US" dirty="0" err="1"/>
              <a:t>G§oùLôiÓ</a:t>
            </a:r>
            <a:r>
              <a:rPr lang="en-US" dirty="0"/>
              <a:t> </a:t>
            </a:r>
            <a:r>
              <a:rPr lang="en-US" dirty="0" err="1"/>
              <a:t>CúVÑWô_û</a:t>
            </a:r>
            <a:r>
              <a:rPr lang="en-US" dirty="0"/>
              <a:t>] </a:t>
            </a:r>
            <a:r>
              <a:rPr lang="en-US" dirty="0" err="1"/>
              <a:t>Nk§lúTôm</a:t>
            </a:r>
            <a:r>
              <a:rPr lang="en-US" dirty="0"/>
              <a:t> - </a:t>
            </a:r>
            <a:r>
              <a:rPr lang="en-US" dirty="0" err="1"/>
              <a:t>Sôm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08A5A-4747-4773-A8CB-92FF8731F252}"/>
              </a:ext>
            </a:extLst>
          </p:cNvPr>
          <p:cNvSpPr txBox="1"/>
          <p:nvPr/>
        </p:nvSpPr>
        <p:spPr>
          <a:xfrm>
            <a:off x="911603" y="5377238"/>
            <a:ext cx="1036879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úULj§p</a:t>
            </a:r>
            <a:r>
              <a:rPr lang="en-US" dirty="0"/>
              <a:t> </a:t>
            </a:r>
            <a:r>
              <a:rPr lang="en-US" dirty="0" err="1"/>
              <a:t>H±fùNpúYôm</a:t>
            </a:r>
            <a:r>
              <a:rPr lang="en-US" dirty="0"/>
              <a:t> - </a:t>
            </a:r>
            <a:r>
              <a:rPr lang="en-US" dirty="0" err="1"/>
              <a:t>ApúXíVô</a:t>
            </a:r>
            <a:r>
              <a:rPr lang="en-US" dirty="0"/>
              <a:t> úU§²ûV </a:t>
            </a:r>
            <a:r>
              <a:rPr lang="en-US" dirty="0" err="1"/>
              <a:t>Bi¥P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9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C24EE-79AD-4707-834E-144D59DE759E}"/>
              </a:ext>
            </a:extLst>
          </p:cNvPr>
          <p:cNvSpPr txBox="1"/>
          <p:nvPr/>
        </p:nvSpPr>
        <p:spPr>
          <a:xfrm>
            <a:off x="1730579" y="5377238"/>
            <a:ext cx="873084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éWQ</a:t>
            </a:r>
            <a:r>
              <a:rPr lang="en-US" dirty="0"/>
              <a:t> </a:t>
            </a:r>
            <a:r>
              <a:rPr lang="en-US" dirty="0" err="1"/>
              <a:t>Ñ®úN</a:t>
            </a:r>
            <a:r>
              <a:rPr lang="en-US" dirty="0"/>
              <a:t>` </a:t>
            </a:r>
            <a:r>
              <a:rPr lang="en-US" dirty="0" err="1"/>
              <a:t>ÅWoL</a:t>
            </a:r>
            <a:r>
              <a:rPr lang="en-US" dirty="0"/>
              <a:t>[</a:t>
            </a:r>
            <a:r>
              <a:rPr lang="en-US" dirty="0" err="1"/>
              <a:t>ôn</a:t>
            </a:r>
            <a:r>
              <a:rPr lang="en-US" dirty="0"/>
              <a:t> ×\</a:t>
            </a:r>
            <a:r>
              <a:rPr lang="en-US" dirty="0" err="1"/>
              <a:t>lTPhÓm</a:t>
            </a:r>
            <a:r>
              <a:rPr lang="en-US" dirty="0"/>
              <a:t> </a:t>
            </a:r>
            <a:r>
              <a:rPr lang="en-US" dirty="0" err="1"/>
              <a:t>GeÏm</a:t>
            </a:r>
            <a:r>
              <a:rPr lang="en-US" dirty="0"/>
              <a:t> </a:t>
            </a:r>
            <a:r>
              <a:rPr lang="en-US" dirty="0" err="1"/>
              <a:t>A¦V¦Vôn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0A0B0-7C99-4432-BF56-BA6149D148BB}"/>
              </a:ext>
            </a:extLst>
          </p:cNvPr>
          <p:cNvSpPr txBox="1"/>
          <p:nvPr/>
        </p:nvSpPr>
        <p:spPr>
          <a:xfrm>
            <a:off x="1646689" y="5377237"/>
            <a:ext cx="889862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CúVÑÜdLôn</a:t>
            </a:r>
            <a:r>
              <a:rPr lang="en-US" dirty="0"/>
              <a:t> </a:t>
            </a:r>
            <a:r>
              <a:rPr lang="en-US" dirty="0" err="1"/>
              <a:t>ùTÚm</a:t>
            </a:r>
            <a:r>
              <a:rPr lang="en-US" dirty="0"/>
              <a:t> </a:t>
            </a:r>
            <a:r>
              <a:rPr lang="en-US" dirty="0" err="1"/>
              <a:t>úNû</a:t>
            </a:r>
            <a:r>
              <a:rPr lang="en-US" dirty="0"/>
              <a:t>] </a:t>
            </a:r>
            <a:r>
              <a:rPr lang="en-US" dirty="0" err="1"/>
              <a:t>Juû</a:t>
            </a:r>
            <a:r>
              <a:rPr lang="en-US" dirty="0"/>
              <a:t>\ </a:t>
            </a:r>
            <a:r>
              <a:rPr lang="en-US" dirty="0" err="1"/>
              <a:t>Ck§V</a:t>
            </a:r>
            <a:r>
              <a:rPr lang="en-US" dirty="0"/>
              <a:t> </a:t>
            </a:r>
            <a:r>
              <a:rPr lang="en-US" dirty="0" err="1"/>
              <a:t>Sôh¥p</a:t>
            </a:r>
            <a:r>
              <a:rPr lang="en-US" dirty="0"/>
              <a:t> §</a:t>
            </a:r>
            <a:r>
              <a:rPr lang="en-US" dirty="0" err="1"/>
              <a:t>Wh¥ÓúYôm</a:t>
            </a:r>
            <a:r>
              <a:rPr lang="en-US" dirty="0"/>
              <a:t> - </a:t>
            </a:r>
            <a:r>
              <a:rPr lang="en-US" dirty="0" err="1"/>
              <a:t>Sôm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F9707-0EE0-45ED-8A5B-DB47B61BA087}"/>
              </a:ext>
            </a:extLst>
          </p:cNvPr>
          <p:cNvSpPr txBox="1"/>
          <p:nvPr/>
        </p:nvSpPr>
        <p:spPr>
          <a:xfrm>
            <a:off x="1487298" y="5377237"/>
            <a:ext cx="921740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£</a:t>
            </a:r>
            <a:r>
              <a:rPr lang="en-US" dirty="0" err="1"/>
              <a:t>ÛûYdùLô</a:t>
            </a:r>
            <a:r>
              <a:rPr lang="en-US" dirty="0"/>
              <a:t>¥ ©¥</a:t>
            </a:r>
            <a:r>
              <a:rPr lang="en-US" dirty="0" err="1"/>
              <a:t>júR</a:t>
            </a:r>
            <a:r>
              <a:rPr lang="en-US" dirty="0"/>
              <a:t> - </a:t>
            </a:r>
            <a:r>
              <a:rPr lang="en-US" dirty="0" err="1"/>
              <a:t>ApúXíVô</a:t>
            </a:r>
            <a:r>
              <a:rPr lang="en-US" dirty="0"/>
              <a:t> ºúVô²u </a:t>
            </a:r>
            <a:r>
              <a:rPr lang="en-US" dirty="0" err="1"/>
              <a:t>TôûR</a:t>
            </a:r>
            <a:r>
              <a:rPr lang="en-US" dirty="0"/>
              <a:t> </a:t>
            </a:r>
            <a:r>
              <a:rPr lang="en-US" dirty="0" err="1"/>
              <a:t>ùNpúYôm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C4FF7-8CC8-42EF-94EA-A35436CDA3E6}"/>
              </a:ext>
            </a:extLst>
          </p:cNvPr>
          <p:cNvSpPr txBox="1"/>
          <p:nvPr/>
        </p:nvSpPr>
        <p:spPr>
          <a:xfrm>
            <a:off x="75501" y="5381351"/>
            <a:ext cx="1130836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Lû</a:t>
            </a:r>
            <a:r>
              <a:rPr lang="en-US" dirty="0"/>
              <a:t>[</a:t>
            </a:r>
            <a:r>
              <a:rPr lang="en-US" dirty="0" err="1"/>
              <a:t>l©û</a:t>
            </a:r>
            <a:r>
              <a:rPr lang="en-US" dirty="0"/>
              <a:t>] </a:t>
            </a:r>
            <a:r>
              <a:rPr lang="en-US" dirty="0" err="1"/>
              <a:t>úUtùLôs</a:t>
            </a:r>
            <a:r>
              <a:rPr lang="en-US" dirty="0"/>
              <a:t>[ </a:t>
            </a:r>
            <a:r>
              <a:rPr lang="en-US" dirty="0" err="1"/>
              <a:t>LojR¬u</a:t>
            </a:r>
            <a:r>
              <a:rPr lang="en-US" dirty="0"/>
              <a:t> </a:t>
            </a:r>
            <a:r>
              <a:rPr lang="en-US" dirty="0" err="1"/>
              <a:t>TôRj§p</a:t>
            </a:r>
            <a:r>
              <a:rPr lang="en-US" dirty="0"/>
              <a:t> </a:t>
            </a:r>
            <a:r>
              <a:rPr lang="en-US" dirty="0" err="1"/>
              <a:t>Lôj§ÚkúR</a:t>
            </a:r>
            <a:r>
              <a:rPr lang="en-US" dirty="0"/>
              <a:t> ×Õ </a:t>
            </a:r>
            <a:r>
              <a:rPr lang="en-US" dirty="0" err="1"/>
              <a:t>Bºo</a:t>
            </a:r>
            <a:r>
              <a:rPr lang="en-US" dirty="0"/>
              <a:t> </a:t>
            </a:r>
            <a:r>
              <a:rPr lang="en-US" dirty="0" err="1"/>
              <a:t>ùTßúYôm</a:t>
            </a:r>
            <a:r>
              <a:rPr lang="en-US" dirty="0"/>
              <a:t> </a:t>
            </a:r>
            <a:r>
              <a:rPr lang="en-US" dirty="0" err="1"/>
              <a:t>Sôm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95A2D-AFFC-431C-AF6E-59B91DCEB34B}"/>
              </a:ext>
            </a:extLst>
          </p:cNvPr>
          <p:cNvSpPr txBox="1"/>
          <p:nvPr/>
        </p:nvSpPr>
        <p:spPr>
          <a:xfrm>
            <a:off x="731240" y="5373323"/>
            <a:ext cx="1072951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LÝ¡û</a:t>
            </a:r>
            <a:r>
              <a:rPr lang="en-US" dirty="0"/>
              <a:t>]l </a:t>
            </a:r>
            <a:r>
              <a:rPr lang="en-US" dirty="0" err="1"/>
              <a:t>úTôp</a:t>
            </a:r>
            <a:r>
              <a:rPr lang="en-US" dirty="0"/>
              <a:t> T\</a:t>
            </a:r>
            <a:r>
              <a:rPr lang="en-US" dirty="0" err="1"/>
              <a:t>kúR</a:t>
            </a:r>
            <a:r>
              <a:rPr lang="en-US" dirty="0"/>
              <a:t> - </a:t>
            </a:r>
            <a:r>
              <a:rPr lang="en-US" dirty="0" err="1"/>
              <a:t>ApúXíVô</a:t>
            </a:r>
            <a:r>
              <a:rPr lang="en-US" dirty="0"/>
              <a:t> </a:t>
            </a:r>
            <a:r>
              <a:rPr lang="en-US" dirty="0" err="1"/>
              <a:t>LojR¬u</a:t>
            </a:r>
            <a:r>
              <a:rPr lang="en-US" dirty="0"/>
              <a:t> </a:t>
            </a:r>
            <a:r>
              <a:rPr lang="en-US" dirty="0" err="1"/>
              <a:t>úNûY</a:t>
            </a:r>
            <a:r>
              <a:rPr lang="en-US" dirty="0"/>
              <a:t> </a:t>
            </a:r>
            <a:r>
              <a:rPr lang="en-US" dirty="0" err="1"/>
              <a:t>ùNnúYôm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F2CE9-BC69-4611-92B3-B21FBD4C2622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CúVÑ®u</a:t>
            </a:r>
            <a:r>
              <a:rPr lang="en-US" dirty="0"/>
              <a:t> ©</a:t>
            </a:r>
            <a:r>
              <a:rPr lang="en-US" dirty="0" err="1"/>
              <a:t>uú</a:t>
            </a:r>
            <a:r>
              <a:rPr lang="en-US" dirty="0"/>
              <a:t>] </a:t>
            </a:r>
            <a:r>
              <a:rPr lang="en-US" dirty="0" err="1"/>
              <a:t>K¥ÓúYôúU</a:t>
            </a:r>
            <a:r>
              <a:rPr lang="en-US" dirty="0"/>
              <a:t> </a:t>
            </a:r>
          </a:p>
          <a:p>
            <a:r>
              <a:rPr lang="en-US" dirty="0" err="1"/>
              <a:t>CúVÑÜdLôn</a:t>
            </a:r>
            <a:r>
              <a:rPr lang="en-US" dirty="0"/>
              <a:t> </a:t>
            </a:r>
            <a:r>
              <a:rPr lang="en-US" dirty="0" err="1"/>
              <a:t>ËYu</a:t>
            </a:r>
            <a:r>
              <a:rPr lang="en-US" dirty="0"/>
              <a:t> </a:t>
            </a:r>
            <a:r>
              <a:rPr lang="en-US" dirty="0" err="1"/>
              <a:t>ûYj§ÓúYôúU</a:t>
            </a:r>
            <a:r>
              <a:rPr lang="en-US" dirty="0"/>
              <a:t> - </a:t>
            </a:r>
            <a:r>
              <a:rPr lang="en-US" dirty="0" err="1"/>
              <a:t>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AEE755-C3B0-4C9B-8876-4E079C0A8B05}"/>
              </a:ext>
            </a:extLst>
          </p:cNvPr>
          <p:cNvSpPr txBox="1"/>
          <p:nvPr/>
        </p:nvSpPr>
        <p:spPr>
          <a:xfrm>
            <a:off x="1524349" y="5374836"/>
            <a:ext cx="91433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§</a:t>
            </a:r>
            <a:r>
              <a:rPr lang="en-US" dirty="0" err="1"/>
              <a:t>VôLj§u</a:t>
            </a:r>
            <a:r>
              <a:rPr lang="en-US" dirty="0"/>
              <a:t> </a:t>
            </a:r>
            <a:r>
              <a:rPr lang="en-US" dirty="0" err="1"/>
              <a:t>TôûR«úX</a:t>
            </a:r>
            <a:r>
              <a:rPr lang="en-US" dirty="0"/>
              <a:t> - </a:t>
            </a:r>
            <a:r>
              <a:rPr lang="en-US" dirty="0" err="1"/>
              <a:t>ApúXíVô</a:t>
            </a:r>
            <a:r>
              <a:rPr lang="en-US" dirty="0"/>
              <a:t> §]</a:t>
            </a:r>
            <a:r>
              <a:rPr lang="en-US" dirty="0" err="1"/>
              <a:t>Øm</a:t>
            </a:r>
            <a:r>
              <a:rPr lang="en-US" dirty="0"/>
              <a:t> </a:t>
            </a:r>
            <a:r>
              <a:rPr lang="en-US" dirty="0" err="1"/>
              <a:t>SPk§ÓúYôm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8B9C63-1CF9-4D9F-A5D5-3F5035CF4495}"/>
              </a:ext>
            </a:extLst>
          </p:cNvPr>
          <p:cNvSpPr txBox="1"/>
          <p:nvPr/>
        </p:nvSpPr>
        <p:spPr>
          <a:xfrm>
            <a:off x="0" y="536884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B®«]</a:t>
            </a:r>
            <a:r>
              <a:rPr lang="en-US" dirty="0" err="1"/>
              <a:t>ôp</a:t>
            </a:r>
            <a:r>
              <a:rPr lang="en-US" dirty="0"/>
              <a:t> </a:t>
            </a:r>
            <a:r>
              <a:rPr lang="en-US" dirty="0" err="1"/>
              <a:t>GlùTôÝÕm</a:t>
            </a:r>
            <a:r>
              <a:rPr lang="en-US" dirty="0"/>
              <a:t> ¨û\</a:t>
            </a:r>
            <a:r>
              <a:rPr lang="en-US" dirty="0" err="1"/>
              <a:t>kúR</a:t>
            </a:r>
            <a:r>
              <a:rPr lang="en-US" dirty="0"/>
              <a:t> </a:t>
            </a:r>
          </a:p>
          <a:p>
            <a:r>
              <a:rPr lang="en-US" dirty="0" err="1"/>
              <a:t>B®«u</a:t>
            </a:r>
            <a:r>
              <a:rPr lang="en-US" dirty="0"/>
              <a:t> </a:t>
            </a:r>
            <a:r>
              <a:rPr lang="en-US" dirty="0" err="1"/>
              <a:t>YWeLû</a:t>
            </a:r>
            <a:r>
              <a:rPr lang="en-US" dirty="0"/>
              <a:t>[ </a:t>
            </a:r>
            <a:r>
              <a:rPr lang="en-US" dirty="0" err="1"/>
              <a:t>EûPúVôWôL</a:t>
            </a:r>
            <a:r>
              <a:rPr lang="en-US" dirty="0"/>
              <a:t> - </a:t>
            </a:r>
            <a:r>
              <a:rPr lang="en-US" dirty="0" err="1"/>
              <a:t>Sôm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246</Words>
  <Application>Microsoft Office PowerPoint</Application>
  <PresentationFormat>Widescreen</PresentationFormat>
  <Paragraphs>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61</cp:revision>
  <dcterms:created xsi:type="dcterms:W3CDTF">2019-11-02T16:27:41Z</dcterms:created>
  <dcterms:modified xsi:type="dcterms:W3CDTF">2020-10-04T05:25:29Z</dcterms:modified>
</cp:coreProperties>
</file>