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AACE6727-3FBB-405F-A73B-142149239CEA}"/>
    <pc:docChg chg="delSld modSld">
      <pc:chgData name="Samson Christopher" userId="6a13b5f1e64a53ae" providerId="LiveId" clId="{AACE6727-3FBB-405F-A73B-142149239CEA}" dt="2020-10-04T05:56:24.110" v="728" actId="1035"/>
      <pc:docMkLst>
        <pc:docMk/>
      </pc:docMkLst>
      <pc:sldChg chg="del">
        <pc:chgData name="Samson Christopher" userId="6a13b5f1e64a53ae" providerId="LiveId" clId="{AACE6727-3FBB-405F-A73B-142149239CEA}" dt="2020-10-04T05:52:22.830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AACE6727-3FBB-405F-A73B-142149239CEA}" dt="2020-10-04T05:54:50.967" v="113" actId="1036"/>
        <pc:sldMkLst>
          <pc:docMk/>
          <pc:sldMk cId="1777894342" sldId="389"/>
        </pc:sldMkLst>
        <pc:spChg chg="add mod">
          <ac:chgData name="Samson Christopher" userId="6a13b5f1e64a53ae" providerId="LiveId" clId="{AACE6727-3FBB-405F-A73B-142149239CEA}" dt="2020-10-04T05:54:50.967" v="113" actId="1036"/>
          <ac:spMkLst>
            <pc:docMk/>
            <pc:sldMk cId="1777894342" sldId="389"/>
            <ac:spMk id="4" creationId="{26E1407C-F159-4855-BA60-8BAC484D9354}"/>
          </ac:spMkLst>
        </pc:spChg>
      </pc:sldChg>
      <pc:sldChg chg="addSp modSp mod">
        <pc:chgData name="Samson Christopher" userId="6a13b5f1e64a53ae" providerId="LiveId" clId="{AACE6727-3FBB-405F-A73B-142149239CEA}" dt="2020-10-04T05:54:57.726" v="161" actId="1035"/>
        <pc:sldMkLst>
          <pc:docMk/>
          <pc:sldMk cId="850099564" sldId="390"/>
        </pc:sldMkLst>
        <pc:spChg chg="add mod">
          <ac:chgData name="Samson Christopher" userId="6a13b5f1e64a53ae" providerId="LiveId" clId="{AACE6727-3FBB-405F-A73B-142149239CEA}" dt="2020-10-04T05:54:57.726" v="161" actId="1035"/>
          <ac:spMkLst>
            <pc:docMk/>
            <pc:sldMk cId="850099564" sldId="390"/>
            <ac:spMk id="4" creationId="{FE52ACEF-0A43-4E68-AC47-E071F4BD8E84}"/>
          </ac:spMkLst>
        </pc:spChg>
      </pc:sldChg>
      <pc:sldChg chg="addSp modSp mod">
        <pc:chgData name="Samson Christopher" userId="6a13b5f1e64a53ae" providerId="LiveId" clId="{AACE6727-3FBB-405F-A73B-142149239CEA}" dt="2020-10-04T05:55:05.250" v="212" actId="1035"/>
        <pc:sldMkLst>
          <pc:docMk/>
          <pc:sldMk cId="944968354" sldId="391"/>
        </pc:sldMkLst>
        <pc:spChg chg="add mod">
          <ac:chgData name="Samson Christopher" userId="6a13b5f1e64a53ae" providerId="LiveId" clId="{AACE6727-3FBB-405F-A73B-142149239CEA}" dt="2020-10-04T05:55:05.250" v="212" actId="1035"/>
          <ac:spMkLst>
            <pc:docMk/>
            <pc:sldMk cId="944968354" sldId="391"/>
            <ac:spMk id="4" creationId="{006920BE-0542-4CC6-B28F-5A7D56659F91}"/>
          </ac:spMkLst>
        </pc:spChg>
      </pc:sldChg>
      <pc:sldChg chg="addSp modSp mod">
        <pc:chgData name="Samson Christopher" userId="6a13b5f1e64a53ae" providerId="LiveId" clId="{AACE6727-3FBB-405F-A73B-142149239CEA}" dt="2020-10-04T05:55:17.157" v="299" actId="1035"/>
        <pc:sldMkLst>
          <pc:docMk/>
          <pc:sldMk cId="1414681237" sldId="392"/>
        </pc:sldMkLst>
        <pc:spChg chg="add mod">
          <ac:chgData name="Samson Christopher" userId="6a13b5f1e64a53ae" providerId="LiveId" clId="{AACE6727-3FBB-405F-A73B-142149239CEA}" dt="2020-10-04T05:55:17.157" v="299" actId="1035"/>
          <ac:spMkLst>
            <pc:docMk/>
            <pc:sldMk cId="1414681237" sldId="392"/>
            <ac:spMk id="4" creationId="{3A760879-A17C-4129-80FE-E43619C2831B}"/>
          </ac:spMkLst>
        </pc:spChg>
      </pc:sldChg>
      <pc:sldChg chg="addSp modSp mod">
        <pc:chgData name="Samson Christopher" userId="6a13b5f1e64a53ae" providerId="LiveId" clId="{AACE6727-3FBB-405F-A73B-142149239CEA}" dt="2020-10-04T05:55:23.692" v="345" actId="1036"/>
        <pc:sldMkLst>
          <pc:docMk/>
          <pc:sldMk cId="4103851070" sldId="393"/>
        </pc:sldMkLst>
        <pc:spChg chg="add mod">
          <ac:chgData name="Samson Christopher" userId="6a13b5f1e64a53ae" providerId="LiveId" clId="{AACE6727-3FBB-405F-A73B-142149239CEA}" dt="2020-10-04T05:55:23.692" v="345" actId="1036"/>
          <ac:spMkLst>
            <pc:docMk/>
            <pc:sldMk cId="4103851070" sldId="393"/>
            <ac:spMk id="4" creationId="{6884B8CF-61AA-448E-BF7E-1BB31205ABA4}"/>
          </ac:spMkLst>
        </pc:spChg>
      </pc:sldChg>
      <pc:sldChg chg="addSp modSp mod">
        <pc:chgData name="Samson Christopher" userId="6a13b5f1e64a53ae" providerId="LiveId" clId="{AACE6727-3FBB-405F-A73B-142149239CEA}" dt="2020-10-04T05:55:30.577" v="398" actId="1036"/>
        <pc:sldMkLst>
          <pc:docMk/>
          <pc:sldMk cId="659567130" sldId="394"/>
        </pc:sldMkLst>
        <pc:spChg chg="add mod">
          <ac:chgData name="Samson Christopher" userId="6a13b5f1e64a53ae" providerId="LiveId" clId="{AACE6727-3FBB-405F-A73B-142149239CEA}" dt="2020-10-04T05:55:30.577" v="398" actId="1036"/>
          <ac:spMkLst>
            <pc:docMk/>
            <pc:sldMk cId="659567130" sldId="394"/>
            <ac:spMk id="4" creationId="{AACB2E95-1B60-41DF-B251-90CBA4B75CBE}"/>
          </ac:spMkLst>
        </pc:spChg>
      </pc:sldChg>
      <pc:sldChg chg="addSp modSp mod">
        <pc:chgData name="Samson Christopher" userId="6a13b5f1e64a53ae" providerId="LiveId" clId="{AACE6727-3FBB-405F-A73B-142149239CEA}" dt="2020-10-04T05:55:40.853" v="460" actId="1035"/>
        <pc:sldMkLst>
          <pc:docMk/>
          <pc:sldMk cId="859356432" sldId="395"/>
        </pc:sldMkLst>
        <pc:spChg chg="add mod">
          <ac:chgData name="Samson Christopher" userId="6a13b5f1e64a53ae" providerId="LiveId" clId="{AACE6727-3FBB-405F-A73B-142149239CEA}" dt="2020-10-04T05:55:40.853" v="460" actId="1035"/>
          <ac:spMkLst>
            <pc:docMk/>
            <pc:sldMk cId="859356432" sldId="395"/>
            <ac:spMk id="4" creationId="{A7217BF7-E895-4E30-A05B-0FA9B020E818}"/>
          </ac:spMkLst>
        </pc:spChg>
      </pc:sldChg>
      <pc:sldChg chg="addSp modSp mod">
        <pc:chgData name="Samson Christopher" userId="6a13b5f1e64a53ae" providerId="LiveId" clId="{AACE6727-3FBB-405F-A73B-142149239CEA}" dt="2020-10-04T05:55:50.256" v="524" actId="1035"/>
        <pc:sldMkLst>
          <pc:docMk/>
          <pc:sldMk cId="2025405914" sldId="396"/>
        </pc:sldMkLst>
        <pc:spChg chg="add mod">
          <ac:chgData name="Samson Christopher" userId="6a13b5f1e64a53ae" providerId="LiveId" clId="{AACE6727-3FBB-405F-A73B-142149239CEA}" dt="2020-10-04T05:55:50.256" v="524" actId="1035"/>
          <ac:spMkLst>
            <pc:docMk/>
            <pc:sldMk cId="2025405914" sldId="396"/>
            <ac:spMk id="4" creationId="{3FB5EAF6-B6E2-439A-AA75-B09670C694A0}"/>
          </ac:spMkLst>
        </pc:spChg>
      </pc:sldChg>
      <pc:sldChg chg="addSp modSp mod">
        <pc:chgData name="Samson Christopher" userId="6a13b5f1e64a53ae" providerId="LiveId" clId="{AACE6727-3FBB-405F-A73B-142149239CEA}" dt="2020-10-04T05:55:58.733" v="575" actId="1035"/>
        <pc:sldMkLst>
          <pc:docMk/>
          <pc:sldMk cId="2940326978" sldId="397"/>
        </pc:sldMkLst>
        <pc:spChg chg="add mod">
          <ac:chgData name="Samson Christopher" userId="6a13b5f1e64a53ae" providerId="LiveId" clId="{AACE6727-3FBB-405F-A73B-142149239CEA}" dt="2020-10-04T05:55:58.733" v="575" actId="1035"/>
          <ac:spMkLst>
            <pc:docMk/>
            <pc:sldMk cId="2940326978" sldId="397"/>
            <ac:spMk id="4" creationId="{1A7B1B20-4F7B-408A-8B5E-226B57E90307}"/>
          </ac:spMkLst>
        </pc:spChg>
      </pc:sldChg>
      <pc:sldChg chg="addSp modSp mod">
        <pc:chgData name="Samson Christopher" userId="6a13b5f1e64a53ae" providerId="LiveId" clId="{AACE6727-3FBB-405F-A73B-142149239CEA}" dt="2020-10-04T05:56:05.608" v="625" actId="1035"/>
        <pc:sldMkLst>
          <pc:docMk/>
          <pc:sldMk cId="2964080828" sldId="398"/>
        </pc:sldMkLst>
        <pc:spChg chg="add mod">
          <ac:chgData name="Samson Christopher" userId="6a13b5f1e64a53ae" providerId="LiveId" clId="{AACE6727-3FBB-405F-A73B-142149239CEA}" dt="2020-10-04T05:56:05.608" v="625" actId="1035"/>
          <ac:spMkLst>
            <pc:docMk/>
            <pc:sldMk cId="2964080828" sldId="398"/>
            <ac:spMk id="4" creationId="{1F4AA135-8B06-40AD-8F87-3D8DAD6DF2F9}"/>
          </ac:spMkLst>
        </pc:spChg>
      </pc:sldChg>
      <pc:sldChg chg="addSp modSp mod">
        <pc:chgData name="Samson Christopher" userId="6a13b5f1e64a53ae" providerId="LiveId" clId="{AACE6727-3FBB-405F-A73B-142149239CEA}" dt="2020-10-04T05:56:16.489" v="680" actId="1035"/>
        <pc:sldMkLst>
          <pc:docMk/>
          <pc:sldMk cId="1883622595" sldId="399"/>
        </pc:sldMkLst>
        <pc:spChg chg="add mod">
          <ac:chgData name="Samson Christopher" userId="6a13b5f1e64a53ae" providerId="LiveId" clId="{AACE6727-3FBB-405F-A73B-142149239CEA}" dt="2020-10-04T05:56:16.489" v="680" actId="1035"/>
          <ac:spMkLst>
            <pc:docMk/>
            <pc:sldMk cId="1883622595" sldId="399"/>
            <ac:spMk id="4" creationId="{E25A5A02-54F4-42C4-A265-F1DA5D4C1C93}"/>
          </ac:spMkLst>
        </pc:spChg>
      </pc:sldChg>
      <pc:sldChg chg="addSp modSp mod">
        <pc:chgData name="Samson Christopher" userId="6a13b5f1e64a53ae" providerId="LiveId" clId="{AACE6727-3FBB-405F-A73B-142149239CEA}" dt="2020-10-04T05:56:24.110" v="728" actId="1035"/>
        <pc:sldMkLst>
          <pc:docMk/>
          <pc:sldMk cId="642142391" sldId="400"/>
        </pc:sldMkLst>
        <pc:spChg chg="add mod">
          <ac:chgData name="Samson Christopher" userId="6a13b5f1e64a53ae" providerId="LiveId" clId="{AACE6727-3FBB-405F-A73B-142149239CEA}" dt="2020-10-04T05:56:24.110" v="728" actId="1035"/>
          <ac:spMkLst>
            <pc:docMk/>
            <pc:sldMk cId="642142391" sldId="400"/>
            <ac:spMk id="4" creationId="{BE76159F-E4C9-4A0D-9456-8CA821A62601}"/>
          </ac:spMkLst>
        </pc:spChg>
      </pc:sldChg>
      <pc:sldChg chg="del">
        <pc:chgData name="Samson Christopher" userId="6a13b5f1e64a53ae" providerId="LiveId" clId="{AACE6727-3FBB-405F-A73B-142149239CEA}" dt="2020-10-04T05:52:10.736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AACE6727-3FBB-405F-A73B-142149239CEA}" dt="2020-10-04T05:52:11.729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AACE6727-3FBB-405F-A73B-142149239CEA}" dt="2020-10-04T05:52:12.346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1407C-F159-4855-BA60-8BAC484D9354}"/>
              </a:ext>
            </a:extLst>
          </p:cNvPr>
          <p:cNvSpPr txBox="1"/>
          <p:nvPr/>
        </p:nvSpPr>
        <p:spPr>
          <a:xfrm>
            <a:off x="1663467" y="5377238"/>
            <a:ext cx="886506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RôNúW</a:t>
            </a:r>
            <a:r>
              <a:rPr lang="en-US" dirty="0"/>
              <a:t> </a:t>
            </a:r>
            <a:r>
              <a:rPr lang="en-US" dirty="0" err="1"/>
              <a:t>CjRW¦ûV</a:t>
            </a:r>
            <a:r>
              <a:rPr lang="en-US" dirty="0"/>
              <a:t> </a:t>
            </a:r>
            <a:r>
              <a:rPr lang="en-US" dirty="0" err="1"/>
              <a:t>AuTôp</a:t>
            </a:r>
            <a:r>
              <a:rPr lang="en-US" dirty="0"/>
              <a:t> </a:t>
            </a:r>
            <a:r>
              <a:rPr lang="en-US" dirty="0" err="1"/>
              <a:t>CúVÑÜdÏf</a:t>
            </a:r>
            <a:r>
              <a:rPr lang="en-US" dirty="0"/>
              <a:t> </a:t>
            </a:r>
            <a:r>
              <a:rPr lang="en-US" dirty="0" err="1"/>
              <a:t>ùNôkRUôdÏúYôm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AA135-8B06-40AD-8F87-3D8DAD6DF2F9}"/>
              </a:ext>
            </a:extLst>
          </p:cNvPr>
          <p:cNvSpPr txBox="1"/>
          <p:nvPr/>
        </p:nvSpPr>
        <p:spPr>
          <a:xfrm>
            <a:off x="1487298" y="5377237"/>
            <a:ext cx="921740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ÑkRW</a:t>
            </a:r>
            <a:r>
              <a:rPr lang="en-US" dirty="0"/>
              <a:t> </a:t>
            </a:r>
            <a:r>
              <a:rPr lang="en-US" dirty="0" err="1"/>
              <a:t>ÏQeL</a:t>
            </a:r>
            <a:r>
              <a:rPr lang="en-US" dirty="0"/>
              <a:t>[</a:t>
            </a:r>
            <a:r>
              <a:rPr lang="en-US" dirty="0" err="1"/>
              <a:t>ûPkÕ</a:t>
            </a:r>
            <a:r>
              <a:rPr lang="en-US" dirty="0"/>
              <a:t>. A±®</a:t>
            </a:r>
            <a:r>
              <a:rPr lang="en-US" dirty="0" err="1"/>
              <a:t>ÛVokÕ</a:t>
            </a:r>
            <a:r>
              <a:rPr lang="en-US" dirty="0"/>
              <a:t> ¨</a:t>
            </a:r>
            <a:r>
              <a:rPr lang="en-US" dirty="0" err="1"/>
              <a:t>olTkReLs</a:t>
            </a:r>
            <a:r>
              <a:rPr lang="en-US" dirty="0"/>
              <a:t> ¾okÕ; £\</a:t>
            </a:r>
            <a:r>
              <a:rPr lang="en-US" dirty="0" err="1"/>
              <a:t>k§Xe¡P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A5A02-54F4-42C4-A265-F1DA5D4C1C93}"/>
              </a:ext>
            </a:extLst>
          </p:cNvPr>
          <p:cNvSpPr txBox="1"/>
          <p:nvPr/>
        </p:nvSpPr>
        <p:spPr>
          <a:xfrm>
            <a:off x="1600549" y="5377237"/>
            <a:ext cx="89909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UôodLm</a:t>
            </a:r>
            <a:r>
              <a:rPr lang="en-US" dirty="0"/>
              <a:t> </a:t>
            </a:r>
            <a:r>
              <a:rPr lang="en-US" dirty="0" err="1"/>
              <a:t>Rl</a:t>
            </a:r>
            <a:r>
              <a:rPr lang="en-US" dirty="0"/>
              <a:t>© </a:t>
            </a:r>
            <a:r>
              <a:rPr lang="en-US" dirty="0" err="1"/>
              <a:t>SPlúTôûW</a:t>
            </a:r>
            <a:r>
              <a:rPr lang="en-US" dirty="0"/>
              <a:t> </a:t>
            </a:r>
            <a:r>
              <a:rPr lang="en-US" dirty="0" err="1"/>
              <a:t>NjV</a:t>
            </a:r>
            <a:r>
              <a:rPr lang="en-US" dirty="0"/>
              <a:t> </a:t>
            </a:r>
            <a:r>
              <a:rPr lang="en-US" dirty="0" err="1"/>
              <a:t>Y¯dÏs</a:t>
            </a:r>
            <a:r>
              <a:rPr lang="en-US" dirty="0"/>
              <a:t> </a:t>
            </a:r>
            <a:r>
              <a:rPr lang="en-US" dirty="0" err="1"/>
              <a:t>Yk§Pf</a:t>
            </a:r>
            <a:r>
              <a:rPr lang="en-US" dirty="0"/>
              <a:t> </a:t>
            </a:r>
            <a:r>
              <a:rPr lang="en-US" dirty="0" err="1"/>
              <a:t>úNôój§ÓúYôm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6159F-E4C9-4A0D-9456-8CA821A62601}"/>
              </a:ext>
            </a:extLst>
          </p:cNvPr>
          <p:cNvSpPr txBox="1"/>
          <p:nvPr/>
        </p:nvSpPr>
        <p:spPr>
          <a:xfrm>
            <a:off x="160789" y="5381351"/>
            <a:ext cx="1187042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FdLUôL</a:t>
            </a:r>
            <a:r>
              <a:rPr lang="en-US" dirty="0"/>
              <a:t> ù_©</a:t>
            </a:r>
            <a:r>
              <a:rPr lang="en-US" dirty="0" err="1"/>
              <a:t>j§ÓúYôm</a:t>
            </a:r>
            <a:r>
              <a:rPr lang="en-US" dirty="0"/>
              <a:t> </a:t>
            </a:r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ØVu±ÓúYôm</a:t>
            </a:r>
            <a:r>
              <a:rPr lang="en-US" dirty="0"/>
              <a:t> </a:t>
            </a:r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EûZj§ÓúYôm</a:t>
            </a:r>
            <a:r>
              <a:rPr lang="en-US" dirty="0"/>
              <a:t> </a:t>
            </a:r>
            <a:r>
              <a:rPr lang="en-US" dirty="0" err="1"/>
              <a:t>Sôm</a:t>
            </a:r>
            <a:r>
              <a:rPr lang="en-US" dirty="0"/>
              <a:t> ù_«</a:t>
            </a:r>
            <a:r>
              <a:rPr lang="en-US" dirty="0" err="1"/>
              <a:t>j§ÓúYôm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2ACEF-0A43-4E68-AC47-E071F4BD8E84}"/>
              </a:ext>
            </a:extLst>
          </p:cNvPr>
          <p:cNvSpPr txBox="1"/>
          <p:nvPr/>
        </p:nvSpPr>
        <p:spPr>
          <a:xfrm>
            <a:off x="0" y="538135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 err="1"/>
              <a:t>úSNUôn</a:t>
            </a:r>
            <a:r>
              <a:rPr lang="en-US" sz="4000" dirty="0"/>
              <a:t> </a:t>
            </a:r>
            <a:r>
              <a:rPr lang="en-US" sz="4000" dirty="0" err="1"/>
              <a:t>CúVÑûY</a:t>
            </a:r>
            <a:r>
              <a:rPr lang="en-US" sz="4000" dirty="0"/>
              <a:t> </a:t>
            </a:r>
            <a:r>
              <a:rPr lang="en-US" sz="4000" dirty="0" err="1"/>
              <a:t>áßúYôm</a:t>
            </a:r>
            <a:r>
              <a:rPr lang="en-US" sz="4000" dirty="0"/>
              <a:t> </a:t>
            </a:r>
            <a:r>
              <a:rPr lang="en-US" sz="4000" dirty="0" err="1"/>
              <a:t>AYûWd</a:t>
            </a:r>
            <a:r>
              <a:rPr lang="en-US" sz="4000" dirty="0"/>
              <a:t> </a:t>
            </a:r>
            <a:r>
              <a:rPr lang="en-US" sz="4000" dirty="0" err="1"/>
              <a:t>Lôi©lúTôm</a:t>
            </a:r>
            <a:r>
              <a:rPr lang="en-US" sz="4000" dirty="0"/>
              <a:t>. </a:t>
            </a:r>
            <a:r>
              <a:rPr lang="en-US" sz="4000" dirty="0" err="1"/>
              <a:t>Uô«Ús</a:t>
            </a:r>
            <a:r>
              <a:rPr lang="en-US" sz="4000" dirty="0"/>
              <a:t> ¿</a:t>
            </a:r>
            <a:r>
              <a:rPr lang="en-US" sz="4000" dirty="0" err="1"/>
              <a:t>dÏúYôm</a:t>
            </a:r>
            <a:r>
              <a:rPr lang="en-US" sz="4000" dirty="0"/>
              <a:t> </a:t>
            </a:r>
            <a:r>
              <a:rPr lang="en-US" sz="4000" dirty="0" err="1"/>
              <a:t>ùY°fNm</a:t>
            </a:r>
            <a:r>
              <a:rPr lang="en-US" sz="4000" dirty="0"/>
              <a:t> </a:t>
            </a:r>
            <a:r>
              <a:rPr lang="en-US" sz="4000" dirty="0" err="1"/>
              <a:t>ÅÑúYôm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920BE-0542-4CC6-B28F-5A7D56659F91}"/>
              </a:ext>
            </a:extLst>
          </p:cNvPr>
          <p:cNvSpPr txBox="1"/>
          <p:nvPr/>
        </p:nvSpPr>
        <p:spPr>
          <a:xfrm>
            <a:off x="1738968" y="5377238"/>
            <a:ext cx="871406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YÚjRlThÓ</a:t>
            </a:r>
            <a:r>
              <a:rPr lang="en-US" sz="4400" dirty="0"/>
              <a:t> </a:t>
            </a:r>
            <a:r>
              <a:rPr lang="en-US" sz="4400" dirty="0" err="1"/>
              <a:t>TôWg</a:t>
            </a:r>
            <a:r>
              <a:rPr lang="en-US" sz="4400" dirty="0"/>
              <a:t> </a:t>
            </a:r>
            <a:r>
              <a:rPr lang="en-US" sz="4400" dirty="0" err="1"/>
              <a:t>ÑUkúRôûW</a:t>
            </a:r>
            <a:r>
              <a:rPr lang="en-US" sz="4400" dirty="0"/>
              <a:t> </a:t>
            </a:r>
            <a:r>
              <a:rPr lang="en-US" sz="4400" dirty="0" err="1"/>
              <a:t>YÚk§VuTôn</a:t>
            </a:r>
            <a:r>
              <a:rPr lang="en-US" sz="4400" dirty="0"/>
              <a:t> </a:t>
            </a:r>
            <a:r>
              <a:rPr lang="en-US" sz="4400" dirty="0" err="1"/>
              <a:t>AûZj§ÓúYôm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60879-A17C-4129-80FE-E43619C2831B}"/>
              </a:ext>
            </a:extLst>
          </p:cNvPr>
          <p:cNvSpPr txBox="1"/>
          <p:nvPr/>
        </p:nvSpPr>
        <p:spPr>
          <a:xfrm>
            <a:off x="160789" y="5372962"/>
            <a:ext cx="1187042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E¬jRôn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TôY</a:t>
            </a:r>
            <a:r>
              <a:rPr lang="en-US" dirty="0"/>
              <a:t> </a:t>
            </a:r>
            <a:r>
              <a:rPr lang="en-US" dirty="0" err="1"/>
              <a:t>TôWjûR</a:t>
            </a:r>
            <a:r>
              <a:rPr lang="en-US" dirty="0"/>
              <a:t> SUÕ </a:t>
            </a:r>
            <a:r>
              <a:rPr lang="en-US" dirty="0" err="1"/>
              <a:t>ÕdLjûR</a:t>
            </a:r>
            <a:r>
              <a:rPr lang="en-US" dirty="0"/>
              <a:t> SUÕ </a:t>
            </a:r>
            <a:r>
              <a:rPr lang="en-US" dirty="0" err="1"/>
              <a:t>ÕuTjûR</a:t>
            </a:r>
            <a:r>
              <a:rPr lang="en-US" dirty="0"/>
              <a:t> </a:t>
            </a:r>
            <a:r>
              <a:rPr lang="en-US" dirty="0" err="1"/>
              <a:t>ÑUkÕ</a:t>
            </a:r>
            <a:r>
              <a:rPr lang="en-US" dirty="0"/>
              <a:t> ¾ojRôúW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4B8CF-61AA-448E-BF7E-1BB31205ABA4}"/>
              </a:ext>
            </a:extLst>
          </p:cNvPr>
          <p:cNvSpPr txBox="1"/>
          <p:nvPr/>
        </p:nvSpPr>
        <p:spPr>
          <a:xfrm>
            <a:off x="1898358" y="5377237"/>
            <a:ext cx="839528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T£Ùtú</a:t>
            </a:r>
            <a:r>
              <a:rPr lang="en-US" dirty="0"/>
              <a:t>\</a:t>
            </a:r>
            <a:r>
              <a:rPr lang="en-US" dirty="0" err="1"/>
              <a:t>ôodÏm</a:t>
            </a:r>
            <a:r>
              <a:rPr lang="en-US" dirty="0"/>
              <a:t> ©¦</a:t>
            </a:r>
            <a:r>
              <a:rPr lang="en-US" dirty="0" err="1"/>
              <a:t>Vô°LhÏm</a:t>
            </a:r>
            <a:r>
              <a:rPr lang="en-US" dirty="0"/>
              <a:t> </a:t>
            </a:r>
            <a:r>
              <a:rPr lang="en-US" dirty="0" err="1"/>
              <a:t>ThNUôL</a:t>
            </a:r>
            <a:r>
              <a:rPr lang="en-US" dirty="0"/>
              <a:t> ER® </a:t>
            </a:r>
            <a:r>
              <a:rPr lang="en-US" dirty="0" err="1"/>
              <a:t>ùNnúYôm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B2E95-1B60-41DF-B251-90CBA4B75CBE}"/>
              </a:ext>
            </a:extLst>
          </p:cNvPr>
          <p:cNvSpPr txBox="1"/>
          <p:nvPr/>
        </p:nvSpPr>
        <p:spPr>
          <a:xfrm>
            <a:off x="1280719" y="5377238"/>
            <a:ext cx="963056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E£R </a:t>
            </a:r>
            <a:r>
              <a:rPr lang="en-US" dirty="0" err="1"/>
              <a:t>SuûULs</a:t>
            </a:r>
            <a:r>
              <a:rPr lang="en-US" dirty="0"/>
              <a:t> ¨û\</a:t>
            </a:r>
            <a:r>
              <a:rPr lang="en-US" dirty="0" err="1"/>
              <a:t>kÕ</a:t>
            </a:r>
            <a:r>
              <a:rPr lang="en-US" dirty="0"/>
              <a:t>. </a:t>
            </a:r>
            <a:r>
              <a:rPr lang="en-US" dirty="0" err="1"/>
              <a:t>RûU</a:t>
            </a:r>
            <a:r>
              <a:rPr lang="en-US" dirty="0"/>
              <a:t> U\</a:t>
            </a:r>
            <a:r>
              <a:rPr lang="en-US" dirty="0" err="1"/>
              <a:t>kÕ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L²kÕ §¬</a:t>
            </a:r>
            <a:r>
              <a:rPr lang="en-US" dirty="0" err="1"/>
              <a:t>kR</a:t>
            </a:r>
            <a:r>
              <a:rPr lang="en-US" dirty="0"/>
              <a:t>]</a:t>
            </a:r>
            <a:r>
              <a:rPr lang="en-US" dirty="0" err="1"/>
              <a:t>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17BF7-E895-4E30-A05B-0FA9B020E818}"/>
              </a:ext>
            </a:extLst>
          </p:cNvPr>
          <p:cNvSpPr txBox="1"/>
          <p:nvPr/>
        </p:nvSpPr>
        <p:spPr>
          <a:xfrm>
            <a:off x="1751551" y="5377238"/>
            <a:ext cx="868889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ùSÚdLlThÓ</a:t>
            </a:r>
            <a:r>
              <a:rPr lang="en-US" dirty="0"/>
              <a:t> </a:t>
            </a:r>
            <a:r>
              <a:rPr lang="en-US" dirty="0" err="1"/>
              <a:t>JÓdLlThúPôûW</a:t>
            </a:r>
            <a:r>
              <a:rPr lang="en-US" dirty="0"/>
              <a:t> </a:t>
            </a:r>
            <a:r>
              <a:rPr lang="en-US" dirty="0" err="1"/>
              <a:t>úSVûW</a:t>
            </a:r>
            <a:r>
              <a:rPr lang="en-US" dirty="0"/>
              <a:t> </a:t>
            </a:r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EVoj§ÓúYôm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5EAF6-B6E2-439A-AA75-B09670C694A0}"/>
              </a:ext>
            </a:extLst>
          </p:cNvPr>
          <p:cNvSpPr txBox="1"/>
          <p:nvPr/>
        </p:nvSpPr>
        <p:spPr>
          <a:xfrm>
            <a:off x="630572" y="5377237"/>
            <a:ext cx="1093085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ùTôßdLùYôiQô</a:t>
            </a:r>
            <a:r>
              <a:rPr lang="en-US" dirty="0"/>
              <a:t> </a:t>
            </a:r>
            <a:r>
              <a:rPr lang="en-US" dirty="0" err="1"/>
              <a:t>LxPjÕdÏs</a:t>
            </a:r>
            <a:r>
              <a:rPr lang="en-US" dirty="0"/>
              <a:t> ¨</a:t>
            </a:r>
            <a:r>
              <a:rPr lang="en-US" dirty="0" err="1"/>
              <a:t>xåWjÕdÏs</a:t>
            </a:r>
            <a:r>
              <a:rPr lang="en-US" dirty="0"/>
              <a:t> </a:t>
            </a:r>
            <a:r>
              <a:rPr lang="en-US" dirty="0" err="1"/>
              <a:t>TÓÏ¯dÏs</a:t>
            </a:r>
            <a:r>
              <a:rPr lang="en-US" dirty="0"/>
              <a:t> ®</a:t>
            </a:r>
            <a:r>
              <a:rPr lang="en-US" dirty="0" err="1"/>
              <a:t>ÝkR</a:t>
            </a:r>
            <a:r>
              <a:rPr lang="en-US" dirty="0"/>
              <a:t>]</a:t>
            </a:r>
            <a:r>
              <a:rPr lang="en-US" dirty="0" err="1"/>
              <a:t>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B1B20-4F7B-408A-8B5E-226B57E90307}"/>
              </a:ext>
            </a:extLst>
          </p:cNvPr>
          <p:cNvSpPr txBox="1"/>
          <p:nvPr/>
        </p:nvSpPr>
        <p:spPr>
          <a:xfrm>
            <a:off x="1613133" y="5377237"/>
            <a:ext cx="896573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CkÕ</a:t>
            </a:r>
            <a:r>
              <a:rPr lang="en-US" dirty="0"/>
              <a:t> </a:t>
            </a:r>
            <a:r>
              <a:rPr lang="en-US" dirty="0" err="1"/>
              <a:t>úRNUôÕ</a:t>
            </a:r>
            <a:r>
              <a:rPr lang="en-US" dirty="0"/>
              <a:t> £</a:t>
            </a:r>
            <a:r>
              <a:rPr lang="en-US" dirty="0" err="1"/>
              <a:t>úWôU¦Lû</a:t>
            </a:r>
            <a:r>
              <a:rPr lang="en-US" dirty="0"/>
              <a:t>[ ®</a:t>
            </a:r>
            <a:r>
              <a:rPr lang="en-US" dirty="0" err="1"/>
              <a:t>kûR</a:t>
            </a:r>
            <a:r>
              <a:rPr lang="en-US" dirty="0"/>
              <a:t> </a:t>
            </a:r>
            <a:r>
              <a:rPr lang="en-US" dirty="0" err="1"/>
              <a:t>ùVô°dÏs</a:t>
            </a:r>
            <a:r>
              <a:rPr lang="en-US" dirty="0"/>
              <a:t> </a:t>
            </a:r>
            <a:r>
              <a:rPr lang="en-US" dirty="0" err="1"/>
              <a:t>YWYûZlúTôm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162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2020-10-04T05:56:28Z</dcterms:modified>
</cp:coreProperties>
</file>