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9BBE923B-C7C5-46E4-A72B-CFA37716CD0F}"/>
    <pc:docChg chg="delSld modSld">
      <pc:chgData name="Samson Christopher" userId="6a13b5f1e64a53ae" providerId="LiveId" clId="{9BBE923B-C7C5-46E4-A72B-CFA37716CD0F}" dt="2020-10-04T06:09:56.856" v="671" actId="1036"/>
      <pc:docMkLst>
        <pc:docMk/>
      </pc:docMkLst>
      <pc:sldChg chg="del">
        <pc:chgData name="Samson Christopher" userId="6a13b5f1e64a53ae" providerId="LiveId" clId="{9BBE923B-C7C5-46E4-A72B-CFA37716CD0F}" dt="2020-10-04T06:05:28.300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BBE923B-C7C5-46E4-A72B-CFA37716CD0F}" dt="2020-10-04T06:08:28.347" v="105" actId="1035"/>
        <pc:sldMkLst>
          <pc:docMk/>
          <pc:sldMk cId="1777894342" sldId="389"/>
        </pc:sldMkLst>
        <pc:spChg chg="add mod">
          <ac:chgData name="Samson Christopher" userId="6a13b5f1e64a53ae" providerId="LiveId" clId="{9BBE923B-C7C5-46E4-A72B-CFA37716CD0F}" dt="2020-10-04T06:08:28.347" v="105" actId="1035"/>
          <ac:spMkLst>
            <pc:docMk/>
            <pc:sldMk cId="1777894342" sldId="389"/>
            <ac:spMk id="4" creationId="{84676DDC-793A-41CE-80C5-F239C91AF0BB}"/>
          </ac:spMkLst>
        </pc:spChg>
      </pc:sldChg>
      <pc:sldChg chg="addSp modSp mod">
        <pc:chgData name="Samson Christopher" userId="6a13b5f1e64a53ae" providerId="LiveId" clId="{9BBE923B-C7C5-46E4-A72B-CFA37716CD0F}" dt="2020-10-04T06:08:35.218" v="164" actId="1036"/>
        <pc:sldMkLst>
          <pc:docMk/>
          <pc:sldMk cId="850099564" sldId="390"/>
        </pc:sldMkLst>
        <pc:spChg chg="add mod">
          <ac:chgData name="Samson Christopher" userId="6a13b5f1e64a53ae" providerId="LiveId" clId="{9BBE923B-C7C5-46E4-A72B-CFA37716CD0F}" dt="2020-10-04T06:08:35.218" v="164" actId="1036"/>
          <ac:spMkLst>
            <pc:docMk/>
            <pc:sldMk cId="850099564" sldId="390"/>
            <ac:spMk id="4" creationId="{B92DB4AD-A360-4917-ABC2-349E0875049D}"/>
          </ac:spMkLst>
        </pc:spChg>
      </pc:sldChg>
      <pc:sldChg chg="addSp modSp mod">
        <pc:chgData name="Samson Christopher" userId="6a13b5f1e64a53ae" providerId="LiveId" clId="{9BBE923B-C7C5-46E4-A72B-CFA37716CD0F}" dt="2020-10-04T06:08:45.531" v="218" actId="1036"/>
        <pc:sldMkLst>
          <pc:docMk/>
          <pc:sldMk cId="944968354" sldId="391"/>
        </pc:sldMkLst>
        <pc:spChg chg="add mod">
          <ac:chgData name="Samson Christopher" userId="6a13b5f1e64a53ae" providerId="LiveId" clId="{9BBE923B-C7C5-46E4-A72B-CFA37716CD0F}" dt="2020-10-04T06:08:45.531" v="218" actId="1036"/>
          <ac:spMkLst>
            <pc:docMk/>
            <pc:sldMk cId="944968354" sldId="391"/>
            <ac:spMk id="4" creationId="{330CFC20-DC65-425C-A23A-610EE7B6FDC1}"/>
          </ac:spMkLst>
        </pc:spChg>
      </pc:sldChg>
      <pc:sldChg chg="addSp modSp mod">
        <pc:chgData name="Samson Christopher" userId="6a13b5f1e64a53ae" providerId="LiveId" clId="{9BBE923B-C7C5-46E4-A72B-CFA37716CD0F}" dt="2020-10-04T06:08:51.410" v="265" actId="1036"/>
        <pc:sldMkLst>
          <pc:docMk/>
          <pc:sldMk cId="1414681237" sldId="392"/>
        </pc:sldMkLst>
        <pc:spChg chg="add mod">
          <ac:chgData name="Samson Christopher" userId="6a13b5f1e64a53ae" providerId="LiveId" clId="{9BBE923B-C7C5-46E4-A72B-CFA37716CD0F}" dt="2020-10-04T06:08:51.410" v="265" actId="1036"/>
          <ac:spMkLst>
            <pc:docMk/>
            <pc:sldMk cId="1414681237" sldId="392"/>
            <ac:spMk id="4" creationId="{D7A9B651-B3EF-486D-9833-0266747679A8}"/>
          </ac:spMkLst>
        </pc:spChg>
      </pc:sldChg>
      <pc:sldChg chg="addSp modSp mod">
        <pc:chgData name="Samson Christopher" userId="6a13b5f1e64a53ae" providerId="LiveId" clId="{9BBE923B-C7C5-46E4-A72B-CFA37716CD0F}" dt="2020-10-04T06:08:58.672" v="313" actId="1035"/>
        <pc:sldMkLst>
          <pc:docMk/>
          <pc:sldMk cId="4103851070" sldId="393"/>
        </pc:sldMkLst>
        <pc:spChg chg="add mod">
          <ac:chgData name="Samson Christopher" userId="6a13b5f1e64a53ae" providerId="LiveId" clId="{9BBE923B-C7C5-46E4-A72B-CFA37716CD0F}" dt="2020-10-04T06:08:58.672" v="313" actId="1035"/>
          <ac:spMkLst>
            <pc:docMk/>
            <pc:sldMk cId="4103851070" sldId="393"/>
            <ac:spMk id="4" creationId="{A5CAA570-9FFA-487A-A158-DB25A3E0FC12}"/>
          </ac:spMkLst>
        </pc:spChg>
      </pc:sldChg>
      <pc:sldChg chg="addSp modSp mod">
        <pc:chgData name="Samson Christopher" userId="6a13b5f1e64a53ae" providerId="LiveId" clId="{9BBE923B-C7C5-46E4-A72B-CFA37716CD0F}" dt="2020-10-04T06:09:05.836" v="358" actId="1036"/>
        <pc:sldMkLst>
          <pc:docMk/>
          <pc:sldMk cId="659567130" sldId="394"/>
        </pc:sldMkLst>
        <pc:spChg chg="add mod">
          <ac:chgData name="Samson Christopher" userId="6a13b5f1e64a53ae" providerId="LiveId" clId="{9BBE923B-C7C5-46E4-A72B-CFA37716CD0F}" dt="2020-10-04T06:09:05.836" v="358" actId="1036"/>
          <ac:spMkLst>
            <pc:docMk/>
            <pc:sldMk cId="659567130" sldId="394"/>
            <ac:spMk id="4" creationId="{C62E69B1-88E0-4CEE-82EE-4D60E6586AEC}"/>
          </ac:spMkLst>
        </pc:spChg>
      </pc:sldChg>
      <pc:sldChg chg="addSp modSp mod">
        <pc:chgData name="Samson Christopher" userId="6a13b5f1e64a53ae" providerId="LiveId" clId="{9BBE923B-C7C5-46E4-A72B-CFA37716CD0F}" dt="2020-10-04T06:09:25.935" v="416" actId="1035"/>
        <pc:sldMkLst>
          <pc:docMk/>
          <pc:sldMk cId="859356432" sldId="395"/>
        </pc:sldMkLst>
        <pc:spChg chg="add mod">
          <ac:chgData name="Samson Christopher" userId="6a13b5f1e64a53ae" providerId="LiveId" clId="{9BBE923B-C7C5-46E4-A72B-CFA37716CD0F}" dt="2020-10-04T06:09:25.935" v="416" actId="1035"/>
          <ac:spMkLst>
            <pc:docMk/>
            <pc:sldMk cId="859356432" sldId="395"/>
            <ac:spMk id="4" creationId="{E8C0EDEA-2CFB-4B4D-8BD5-BC98667658D8}"/>
          </ac:spMkLst>
        </pc:spChg>
      </pc:sldChg>
      <pc:sldChg chg="addSp modSp mod">
        <pc:chgData name="Samson Christopher" userId="6a13b5f1e64a53ae" providerId="LiveId" clId="{9BBE923B-C7C5-46E4-A72B-CFA37716CD0F}" dt="2020-10-04T06:09:30.908" v="460" actId="1036"/>
        <pc:sldMkLst>
          <pc:docMk/>
          <pc:sldMk cId="2025405914" sldId="396"/>
        </pc:sldMkLst>
        <pc:spChg chg="add mod">
          <ac:chgData name="Samson Christopher" userId="6a13b5f1e64a53ae" providerId="LiveId" clId="{9BBE923B-C7C5-46E4-A72B-CFA37716CD0F}" dt="2020-10-04T06:09:30.908" v="460" actId="1036"/>
          <ac:spMkLst>
            <pc:docMk/>
            <pc:sldMk cId="2025405914" sldId="396"/>
            <ac:spMk id="4" creationId="{8376B34B-2210-498F-83CC-F3EABAD1E52F}"/>
          </ac:spMkLst>
        </pc:spChg>
      </pc:sldChg>
      <pc:sldChg chg="addSp modSp mod">
        <pc:chgData name="Samson Christopher" userId="6a13b5f1e64a53ae" providerId="LiveId" clId="{9BBE923B-C7C5-46E4-A72B-CFA37716CD0F}" dt="2020-10-04T06:09:36.859" v="505" actId="1035"/>
        <pc:sldMkLst>
          <pc:docMk/>
          <pc:sldMk cId="2940326978" sldId="397"/>
        </pc:sldMkLst>
        <pc:spChg chg="add mod">
          <ac:chgData name="Samson Christopher" userId="6a13b5f1e64a53ae" providerId="LiveId" clId="{9BBE923B-C7C5-46E4-A72B-CFA37716CD0F}" dt="2020-10-04T06:09:36.859" v="505" actId="1035"/>
          <ac:spMkLst>
            <pc:docMk/>
            <pc:sldMk cId="2940326978" sldId="397"/>
            <ac:spMk id="4" creationId="{79191123-9E7D-44ED-9B64-65A717A740BD}"/>
          </ac:spMkLst>
        </pc:spChg>
      </pc:sldChg>
      <pc:sldChg chg="addSp modSp mod">
        <pc:chgData name="Samson Christopher" userId="6a13b5f1e64a53ae" providerId="LiveId" clId="{9BBE923B-C7C5-46E4-A72B-CFA37716CD0F}" dt="2020-10-04T06:09:44.196" v="562" actId="1036"/>
        <pc:sldMkLst>
          <pc:docMk/>
          <pc:sldMk cId="2964080828" sldId="398"/>
        </pc:sldMkLst>
        <pc:spChg chg="add mod">
          <ac:chgData name="Samson Christopher" userId="6a13b5f1e64a53ae" providerId="LiveId" clId="{9BBE923B-C7C5-46E4-A72B-CFA37716CD0F}" dt="2020-10-04T06:09:44.196" v="562" actId="1036"/>
          <ac:spMkLst>
            <pc:docMk/>
            <pc:sldMk cId="2964080828" sldId="398"/>
            <ac:spMk id="4" creationId="{A896DA8D-D9BE-41EB-BAC8-866F29E38CD1}"/>
          </ac:spMkLst>
        </pc:spChg>
      </pc:sldChg>
      <pc:sldChg chg="addSp modSp mod">
        <pc:chgData name="Samson Christopher" userId="6a13b5f1e64a53ae" providerId="LiveId" clId="{9BBE923B-C7C5-46E4-A72B-CFA37716CD0F}" dt="2020-10-04T06:09:50.011" v="609" actId="1035"/>
        <pc:sldMkLst>
          <pc:docMk/>
          <pc:sldMk cId="1883622595" sldId="399"/>
        </pc:sldMkLst>
        <pc:spChg chg="add mod">
          <ac:chgData name="Samson Christopher" userId="6a13b5f1e64a53ae" providerId="LiveId" clId="{9BBE923B-C7C5-46E4-A72B-CFA37716CD0F}" dt="2020-10-04T06:09:50.011" v="609" actId="1035"/>
          <ac:spMkLst>
            <pc:docMk/>
            <pc:sldMk cId="1883622595" sldId="399"/>
            <ac:spMk id="4" creationId="{4690EB56-B8F8-4C83-B212-501CB8D2AE13}"/>
          </ac:spMkLst>
        </pc:spChg>
      </pc:sldChg>
      <pc:sldChg chg="addSp modSp mod">
        <pc:chgData name="Samson Christopher" userId="6a13b5f1e64a53ae" providerId="LiveId" clId="{9BBE923B-C7C5-46E4-A72B-CFA37716CD0F}" dt="2020-10-04T06:09:56.856" v="671" actId="1036"/>
        <pc:sldMkLst>
          <pc:docMk/>
          <pc:sldMk cId="642142391" sldId="400"/>
        </pc:sldMkLst>
        <pc:spChg chg="add mod">
          <ac:chgData name="Samson Christopher" userId="6a13b5f1e64a53ae" providerId="LiveId" clId="{9BBE923B-C7C5-46E4-A72B-CFA37716CD0F}" dt="2020-10-04T06:09:56.856" v="671" actId="1036"/>
          <ac:spMkLst>
            <pc:docMk/>
            <pc:sldMk cId="642142391" sldId="400"/>
            <ac:spMk id="4" creationId="{838628CD-EBC6-4795-98C5-8CE6AC793AA2}"/>
          </ac:spMkLst>
        </pc:spChg>
      </pc:sldChg>
      <pc:sldChg chg="del">
        <pc:chgData name="Samson Christopher" userId="6a13b5f1e64a53ae" providerId="LiveId" clId="{9BBE923B-C7C5-46E4-A72B-CFA37716CD0F}" dt="2020-10-04T06:05:02.70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BBE923B-C7C5-46E4-A72B-CFA37716CD0F}" dt="2020-10-04T06:05:03.69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BBE923B-C7C5-46E4-A72B-CFA37716CD0F}" dt="2020-10-04T06:05:04.44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6DDC-793A-41CE-80C5-F239C91AF0BB}"/>
              </a:ext>
            </a:extLst>
          </p:cNvPr>
          <p:cNvSpPr txBox="1"/>
          <p:nvPr/>
        </p:nvSpPr>
        <p:spPr>
          <a:xfrm>
            <a:off x="1789301" y="5377236"/>
            <a:ext cx="86133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úNû</a:t>
            </a:r>
            <a:r>
              <a:rPr lang="en-US" dirty="0"/>
              <a:t>]</a:t>
            </a:r>
            <a:r>
              <a:rPr lang="en-US" dirty="0" err="1"/>
              <a:t>V§Tu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LojRÚdúL</a:t>
            </a:r>
            <a:r>
              <a:rPr lang="en-US" dirty="0"/>
              <a:t> </a:t>
            </a:r>
            <a:r>
              <a:rPr lang="en-US" dirty="0" err="1"/>
              <a:t>ùNÛjÕúYôm</a:t>
            </a:r>
            <a:r>
              <a:rPr lang="en-US" dirty="0"/>
              <a:t> L]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U¡ûUÙúU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6DA8D-D9BE-41EB-BAC8-866F29E38CD1}"/>
              </a:ext>
            </a:extLst>
          </p:cNvPr>
          <p:cNvSpPr txBox="1"/>
          <p:nvPr/>
        </p:nvSpPr>
        <p:spPr>
          <a:xfrm>
            <a:off x="1477860" y="5377237"/>
            <a:ext cx="92362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NôjRô²u </a:t>
            </a:r>
            <a:r>
              <a:rPr lang="en-US" dirty="0" err="1"/>
              <a:t>úNû</a:t>
            </a:r>
            <a:r>
              <a:rPr lang="en-US" dirty="0"/>
              <a:t>] </a:t>
            </a:r>
            <a:r>
              <a:rPr lang="en-US" dirty="0" err="1"/>
              <a:t>SÓe¡PúY</a:t>
            </a:r>
            <a:r>
              <a:rPr lang="en-US" dirty="0"/>
              <a:t> - Õ§ </a:t>
            </a:r>
            <a:r>
              <a:rPr lang="en-US" dirty="0" err="1"/>
              <a:t>Nôt</a:t>
            </a:r>
            <a:r>
              <a:rPr lang="en-US" dirty="0"/>
              <a:t>± </a:t>
            </a:r>
            <a:r>
              <a:rPr lang="en-US" dirty="0" err="1"/>
              <a:t>BolT¬lúTôm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0EB56-B8F8-4C83-B212-501CB8D2AE13}"/>
              </a:ext>
            </a:extLst>
          </p:cNvPr>
          <p:cNvSpPr txBox="1"/>
          <p:nvPr/>
        </p:nvSpPr>
        <p:spPr>
          <a:xfrm>
            <a:off x="1747357" y="5377237"/>
            <a:ext cx="86972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Lû</a:t>
            </a:r>
            <a:r>
              <a:rPr lang="en-US" dirty="0"/>
              <a:t>\. §</a:t>
            </a:r>
            <a:r>
              <a:rPr lang="en-US" dirty="0" err="1"/>
              <a:t>ûW</a:t>
            </a:r>
            <a:r>
              <a:rPr lang="en-US" dirty="0"/>
              <a:t> </a:t>
            </a:r>
            <a:r>
              <a:rPr lang="en-US" dirty="0" err="1"/>
              <a:t>Øtßm</a:t>
            </a:r>
            <a:r>
              <a:rPr lang="en-US" dirty="0"/>
              <a:t> ¿</a:t>
            </a:r>
            <a:r>
              <a:rPr lang="en-US" dirty="0" err="1"/>
              <a:t>e¡PúY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SmûU</a:t>
            </a:r>
            <a:r>
              <a:rPr lang="en-US" dirty="0"/>
              <a:t> </a:t>
            </a:r>
            <a:r>
              <a:rPr lang="en-US" dirty="0" err="1"/>
              <a:t>LÝ®ÓYôo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628CD-EBC6-4795-98C5-8CE6AC793AA2}"/>
              </a:ext>
            </a:extLst>
          </p:cNvPr>
          <p:cNvSpPr txBox="1"/>
          <p:nvPr/>
        </p:nvSpPr>
        <p:spPr>
          <a:xfrm>
            <a:off x="1915136" y="5377237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YÚûL«p</a:t>
            </a:r>
            <a:r>
              <a:rPr lang="en-US" dirty="0"/>
              <a:t> </a:t>
            </a:r>
            <a:r>
              <a:rPr lang="en-US" dirty="0" err="1"/>
              <a:t>GmûUf</a:t>
            </a:r>
            <a:r>
              <a:rPr lang="en-US" dirty="0"/>
              <a:t> </a:t>
            </a:r>
            <a:r>
              <a:rPr lang="en-US" dirty="0" err="1"/>
              <a:t>úNodÏm</a:t>
            </a:r>
            <a:r>
              <a:rPr lang="en-US" dirty="0"/>
              <a:t> </a:t>
            </a:r>
            <a:r>
              <a:rPr lang="en-US" dirty="0" err="1"/>
              <a:t>YûW</a:t>
            </a:r>
            <a:r>
              <a:rPr lang="en-US" dirty="0"/>
              <a:t> </a:t>
            </a:r>
            <a:r>
              <a:rPr lang="en-US" dirty="0" err="1"/>
              <a:t>YÝYôUp</a:t>
            </a:r>
            <a:r>
              <a:rPr lang="en-US" dirty="0"/>
              <a:t> </a:t>
            </a:r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ùLôsYôo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B4AD-A360-4917-ABC2-349E0875049D}"/>
              </a:ext>
            </a:extLst>
          </p:cNvPr>
          <p:cNvSpPr txBox="1"/>
          <p:nvPr/>
        </p:nvSpPr>
        <p:spPr>
          <a:xfrm>
            <a:off x="1822857" y="5377237"/>
            <a:ext cx="854628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At×RúU</a:t>
            </a:r>
            <a:r>
              <a:rPr lang="en-US" dirty="0"/>
              <a:t> Ru </a:t>
            </a:r>
            <a:r>
              <a:rPr lang="en-US" dirty="0" err="1"/>
              <a:t>AuùTUdÏ</a:t>
            </a:r>
            <a:r>
              <a:rPr lang="en-US" dirty="0"/>
              <a:t> - </a:t>
            </a:r>
            <a:r>
              <a:rPr lang="en-US" dirty="0" err="1"/>
              <a:t>AûR</a:t>
            </a:r>
            <a:r>
              <a:rPr lang="en-US" dirty="0"/>
              <a:t> </a:t>
            </a:r>
            <a:r>
              <a:rPr lang="en-US" dirty="0" err="1"/>
              <a:t>A±kúR</a:t>
            </a:r>
            <a:r>
              <a:rPr lang="en-US" dirty="0"/>
              <a:t> AL </a:t>
            </a:r>
            <a:r>
              <a:rPr lang="en-US" dirty="0" err="1"/>
              <a:t>U¡rúYôm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CFC20-DC65-425C-A23A-610EE7B6FDC1}"/>
              </a:ext>
            </a:extLst>
          </p:cNvPr>
          <p:cNvSpPr txBox="1"/>
          <p:nvPr/>
        </p:nvSpPr>
        <p:spPr>
          <a:xfrm>
            <a:off x="2007415" y="5377237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ù_V</a:t>
            </a:r>
            <a:r>
              <a:rPr lang="en-US" dirty="0"/>
              <a:t> ¡±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Øu</a:t>
            </a:r>
            <a:r>
              <a:rPr lang="en-US" dirty="0"/>
              <a:t> </a:t>
            </a:r>
            <a:r>
              <a:rPr lang="en-US" dirty="0" err="1"/>
              <a:t>ùNp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ù_VUôL</a:t>
            </a:r>
            <a:r>
              <a:rPr lang="en-US" dirty="0"/>
              <a:t> </a:t>
            </a:r>
            <a:r>
              <a:rPr lang="en-US" dirty="0" err="1"/>
              <a:t>SPj§ÓYôo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9B651-B3EF-486D-9833-0266747679A8}"/>
              </a:ext>
            </a:extLst>
          </p:cNvPr>
          <p:cNvSpPr txBox="1"/>
          <p:nvPr/>
        </p:nvSpPr>
        <p:spPr>
          <a:xfrm>
            <a:off x="1188440" y="5704408"/>
            <a:ext cx="981511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ù_Vm</a:t>
            </a:r>
            <a:r>
              <a:rPr lang="en-US" dirty="0"/>
              <a:t> </a:t>
            </a:r>
            <a:r>
              <a:rPr lang="en-US" dirty="0" err="1"/>
              <a:t>ApúXíVô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SôUj§túL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AA570-9FFA-487A-A158-DB25A3E0FC12}"/>
              </a:ext>
            </a:extLst>
          </p:cNvPr>
          <p:cNvSpPr txBox="1"/>
          <p:nvPr/>
        </p:nvSpPr>
        <p:spPr>
          <a:xfrm>
            <a:off x="2024193" y="5377237"/>
            <a:ext cx="81436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Rôn</a:t>
            </a:r>
            <a:r>
              <a:rPr lang="en-US" dirty="0"/>
              <a:t> U\</a:t>
            </a:r>
            <a:r>
              <a:rPr lang="en-US" dirty="0" err="1"/>
              <a:t>kRôÛm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U\</a:t>
            </a:r>
            <a:r>
              <a:rPr lang="en-US" dirty="0" err="1"/>
              <a:t>úYu</a:t>
            </a:r>
            <a:r>
              <a:rPr lang="en-US" dirty="0"/>
              <a:t> §</a:t>
            </a:r>
            <a:r>
              <a:rPr lang="en-US" dirty="0" err="1"/>
              <a:t>dLtú</a:t>
            </a:r>
            <a:r>
              <a:rPr lang="en-US" dirty="0"/>
              <a:t>\</a:t>
            </a:r>
            <a:r>
              <a:rPr lang="en-US" dirty="0" err="1"/>
              <a:t>ôWôn</a:t>
            </a:r>
            <a:r>
              <a:rPr lang="en-US" dirty="0"/>
              <a:t> ®</a:t>
            </a:r>
            <a:r>
              <a:rPr lang="en-US" dirty="0" err="1"/>
              <a:t>hÓ</a:t>
            </a:r>
            <a:r>
              <a:rPr lang="en-US" dirty="0"/>
              <a:t> ®</a:t>
            </a:r>
            <a:r>
              <a:rPr lang="en-US" dirty="0" err="1"/>
              <a:t>úPu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E69B1-88E0-4CEE-82EE-4D60E6586AEC}"/>
              </a:ext>
            </a:extLst>
          </p:cNvPr>
          <p:cNvSpPr txBox="1"/>
          <p:nvPr/>
        </p:nvSpPr>
        <p:spPr>
          <a:xfrm>
            <a:off x="2070333" y="5377237"/>
            <a:ext cx="80513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GußûWjùRmûU</a:t>
            </a:r>
            <a:r>
              <a:rPr lang="en-US" dirty="0"/>
              <a:t> </a:t>
            </a:r>
            <a:r>
              <a:rPr lang="en-US" dirty="0" err="1"/>
              <a:t>úRtß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YôdÏ</a:t>
            </a:r>
            <a:r>
              <a:rPr lang="en-US" dirty="0"/>
              <a:t> </a:t>
            </a:r>
            <a:r>
              <a:rPr lang="en-US" dirty="0" err="1"/>
              <a:t>Uô±PôúW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0EDEA-2CFB-4B4D-8BD5-BC98667658D8}"/>
              </a:ext>
            </a:extLst>
          </p:cNvPr>
          <p:cNvSpPr txBox="1"/>
          <p:nvPr/>
        </p:nvSpPr>
        <p:spPr>
          <a:xfrm>
            <a:off x="2401698" y="5377237"/>
            <a:ext cx="738860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úUnlT²pXôR </a:t>
            </a:r>
            <a:r>
              <a:rPr lang="en-US" dirty="0" err="1"/>
              <a:t>BÓLhúL</a:t>
            </a:r>
            <a:r>
              <a:rPr lang="en-US" dirty="0"/>
              <a:t> </a:t>
            </a:r>
            <a:r>
              <a:rPr lang="en-US" dirty="0" err="1"/>
              <a:t>Sôú</a:t>
            </a:r>
            <a:r>
              <a:rPr lang="en-US" dirty="0"/>
              <a:t>] </a:t>
            </a:r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úUnlTu</a:t>
            </a:r>
            <a:r>
              <a:rPr lang="en-US" dirty="0"/>
              <a:t> Gu\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6B34B-2210-498F-83CC-F3EABAD1E52F}"/>
              </a:ext>
            </a:extLst>
          </p:cNvPr>
          <p:cNvSpPr txBox="1"/>
          <p:nvPr/>
        </p:nvSpPr>
        <p:spPr>
          <a:xfrm>
            <a:off x="1827052" y="5377237"/>
            <a:ext cx="85378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CuTf</a:t>
            </a:r>
            <a:r>
              <a:rPr lang="en-US" dirty="0"/>
              <a:t> </a:t>
            </a:r>
            <a:r>
              <a:rPr lang="en-US" dirty="0" err="1"/>
              <a:t>NjRm</a:t>
            </a:r>
            <a:r>
              <a:rPr lang="en-US" dirty="0"/>
              <a:t> ©u </a:t>
            </a:r>
            <a:r>
              <a:rPr lang="en-US" dirty="0" err="1"/>
              <a:t>ùNu±ÓúYôm</a:t>
            </a:r>
            <a:r>
              <a:rPr lang="en-US" dirty="0"/>
              <a:t> </a:t>
            </a:r>
            <a:r>
              <a:rPr lang="en-US" dirty="0" err="1"/>
              <a:t>CuTl</a:t>
            </a:r>
            <a:r>
              <a:rPr lang="en-US" dirty="0"/>
              <a:t> </a:t>
            </a:r>
            <a:r>
              <a:rPr lang="en-US" dirty="0" err="1"/>
              <a:t>TôûR</a:t>
            </a:r>
            <a:r>
              <a:rPr lang="en-US" dirty="0"/>
              <a:t> </a:t>
            </a:r>
            <a:r>
              <a:rPr lang="en-US" dirty="0" err="1"/>
              <a:t>Lôh¥ÓYôo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91123-9E7D-44ED-9B64-65A717A740BD}"/>
              </a:ext>
            </a:extLst>
          </p:cNvPr>
          <p:cNvSpPr txBox="1"/>
          <p:nvPr/>
        </p:nvSpPr>
        <p:spPr>
          <a:xfrm>
            <a:off x="1780912" y="5377238"/>
            <a:ext cx="86301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NjÕÚ®u</a:t>
            </a:r>
            <a:r>
              <a:rPr lang="en-US" dirty="0"/>
              <a:t> </a:t>
            </a:r>
            <a:r>
              <a:rPr lang="en-US" dirty="0" err="1"/>
              <a:t>úLôhûP</a:t>
            </a:r>
            <a:r>
              <a:rPr lang="en-US" dirty="0"/>
              <a:t> </a:t>
            </a:r>
            <a:r>
              <a:rPr lang="en-US" dirty="0" err="1"/>
              <a:t>RLokùRô¯V</a:t>
            </a:r>
            <a:r>
              <a:rPr lang="en-US" dirty="0"/>
              <a:t> </a:t>
            </a:r>
            <a:r>
              <a:rPr lang="en-US" dirty="0" err="1"/>
              <a:t>Nj§Vm</a:t>
            </a:r>
            <a:r>
              <a:rPr lang="en-US" dirty="0"/>
              <a:t> ¨</a:t>
            </a:r>
            <a:r>
              <a:rPr lang="en-US" dirty="0" err="1"/>
              <a:t>j§Vm</a:t>
            </a:r>
            <a:r>
              <a:rPr lang="en-US" dirty="0"/>
              <a:t> ¨</a:t>
            </a:r>
            <a:r>
              <a:rPr lang="en-US" dirty="0" err="1"/>
              <a:t>ûXjúRôeL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150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2020-10-04T06:10:01Z</dcterms:modified>
</cp:coreProperties>
</file>