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9542788E-5EFE-4E19-A70A-6EDC75835BE3}"/>
    <pc:docChg chg="delSld modSld">
      <pc:chgData name="Samson Christopher" userId="6a13b5f1e64a53ae" providerId="LiveId" clId="{9542788E-5EFE-4E19-A70A-6EDC75835BE3}" dt="2020-10-04T06:14:46.939" v="446" actId="1035"/>
      <pc:docMkLst>
        <pc:docMk/>
      </pc:docMkLst>
      <pc:sldChg chg="del">
        <pc:chgData name="Samson Christopher" userId="6a13b5f1e64a53ae" providerId="LiveId" clId="{9542788E-5EFE-4E19-A70A-6EDC75835BE3}" dt="2020-10-04T06:11:57.506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542788E-5EFE-4E19-A70A-6EDC75835BE3}" dt="2020-10-04T06:14:46.939" v="446" actId="1035"/>
        <pc:sldMkLst>
          <pc:docMk/>
          <pc:sldMk cId="1777894342" sldId="389"/>
        </pc:sldMkLst>
        <pc:spChg chg="add mod">
          <ac:chgData name="Samson Christopher" userId="6a13b5f1e64a53ae" providerId="LiveId" clId="{9542788E-5EFE-4E19-A70A-6EDC75835BE3}" dt="2020-10-04T06:14:46.939" v="446" actId="1035"/>
          <ac:spMkLst>
            <pc:docMk/>
            <pc:sldMk cId="1777894342" sldId="389"/>
            <ac:spMk id="4" creationId="{3D379F81-8874-410F-9731-1BC0470DEF09}"/>
          </ac:spMkLst>
        </pc:spChg>
      </pc:sldChg>
      <pc:sldChg chg="addSp modSp mod">
        <pc:chgData name="Samson Christopher" userId="6a13b5f1e64a53ae" providerId="LiveId" clId="{9542788E-5EFE-4E19-A70A-6EDC75835BE3}" dt="2020-10-04T06:14:34.798" v="389" actId="1035"/>
        <pc:sldMkLst>
          <pc:docMk/>
          <pc:sldMk cId="850099564" sldId="390"/>
        </pc:sldMkLst>
        <pc:spChg chg="add mod">
          <ac:chgData name="Samson Christopher" userId="6a13b5f1e64a53ae" providerId="LiveId" clId="{9542788E-5EFE-4E19-A70A-6EDC75835BE3}" dt="2020-10-04T06:14:34.798" v="389" actId="1035"/>
          <ac:spMkLst>
            <pc:docMk/>
            <pc:sldMk cId="850099564" sldId="390"/>
            <ac:spMk id="4" creationId="{FB9F8AE3-2F1E-4F00-8EED-5B2DE8A04E8B}"/>
          </ac:spMkLst>
        </pc:spChg>
      </pc:sldChg>
      <pc:sldChg chg="addSp modSp mod">
        <pc:chgData name="Samson Christopher" userId="6a13b5f1e64a53ae" providerId="LiveId" clId="{9542788E-5EFE-4E19-A70A-6EDC75835BE3}" dt="2020-10-04T06:14:28.979" v="330" actId="1036"/>
        <pc:sldMkLst>
          <pc:docMk/>
          <pc:sldMk cId="944968354" sldId="391"/>
        </pc:sldMkLst>
        <pc:spChg chg="add mod">
          <ac:chgData name="Samson Christopher" userId="6a13b5f1e64a53ae" providerId="LiveId" clId="{9542788E-5EFE-4E19-A70A-6EDC75835BE3}" dt="2020-10-04T06:14:28.979" v="330" actId="1036"/>
          <ac:spMkLst>
            <pc:docMk/>
            <pc:sldMk cId="944968354" sldId="391"/>
            <ac:spMk id="4" creationId="{520D3AFF-BA1A-4479-86E4-CDB23B1B0009}"/>
          </ac:spMkLst>
        </pc:spChg>
      </pc:sldChg>
      <pc:sldChg chg="addSp modSp mod">
        <pc:chgData name="Samson Christopher" userId="6a13b5f1e64a53ae" providerId="LiveId" clId="{9542788E-5EFE-4E19-A70A-6EDC75835BE3}" dt="2020-10-04T06:14:21.911" v="274" actId="1036"/>
        <pc:sldMkLst>
          <pc:docMk/>
          <pc:sldMk cId="1414681237" sldId="392"/>
        </pc:sldMkLst>
        <pc:spChg chg="add mod">
          <ac:chgData name="Samson Christopher" userId="6a13b5f1e64a53ae" providerId="LiveId" clId="{9542788E-5EFE-4E19-A70A-6EDC75835BE3}" dt="2020-10-04T06:14:21.911" v="274" actId="1036"/>
          <ac:spMkLst>
            <pc:docMk/>
            <pc:sldMk cId="1414681237" sldId="392"/>
            <ac:spMk id="4" creationId="{6EEF2889-60F4-4425-AA8F-4D1B7C823881}"/>
          </ac:spMkLst>
        </pc:spChg>
      </pc:sldChg>
      <pc:sldChg chg="addSp modSp mod">
        <pc:chgData name="Samson Christopher" userId="6a13b5f1e64a53ae" providerId="LiveId" clId="{9542788E-5EFE-4E19-A70A-6EDC75835BE3}" dt="2020-10-04T06:14:14.780" v="220" actId="1035"/>
        <pc:sldMkLst>
          <pc:docMk/>
          <pc:sldMk cId="4103851070" sldId="393"/>
        </pc:sldMkLst>
        <pc:spChg chg="add mod">
          <ac:chgData name="Samson Christopher" userId="6a13b5f1e64a53ae" providerId="LiveId" clId="{9542788E-5EFE-4E19-A70A-6EDC75835BE3}" dt="2020-10-04T06:14:14.780" v="220" actId="1035"/>
          <ac:spMkLst>
            <pc:docMk/>
            <pc:sldMk cId="4103851070" sldId="393"/>
            <ac:spMk id="4" creationId="{CE7BAFD2-B715-439C-9E28-B5FCA0F410AC}"/>
          </ac:spMkLst>
        </pc:spChg>
      </pc:sldChg>
      <pc:sldChg chg="addSp modSp mod">
        <pc:chgData name="Samson Christopher" userId="6a13b5f1e64a53ae" providerId="LiveId" clId="{9542788E-5EFE-4E19-A70A-6EDC75835BE3}" dt="2020-10-04T06:14:03.561" v="155" actId="1035"/>
        <pc:sldMkLst>
          <pc:docMk/>
          <pc:sldMk cId="659567130" sldId="394"/>
        </pc:sldMkLst>
        <pc:spChg chg="add mod">
          <ac:chgData name="Samson Christopher" userId="6a13b5f1e64a53ae" providerId="LiveId" clId="{9542788E-5EFE-4E19-A70A-6EDC75835BE3}" dt="2020-10-04T06:14:03.561" v="155" actId="1035"/>
          <ac:spMkLst>
            <pc:docMk/>
            <pc:sldMk cId="659567130" sldId="394"/>
            <ac:spMk id="4" creationId="{5E4293FC-D837-4332-83B5-929F072093CA}"/>
          </ac:spMkLst>
        </pc:spChg>
      </pc:sldChg>
      <pc:sldChg chg="addSp modSp mod">
        <pc:chgData name="Samson Christopher" userId="6a13b5f1e64a53ae" providerId="LiveId" clId="{9542788E-5EFE-4E19-A70A-6EDC75835BE3}" dt="2020-10-04T06:13:57.533" v="107" actId="1035"/>
        <pc:sldMkLst>
          <pc:docMk/>
          <pc:sldMk cId="859356432" sldId="395"/>
        </pc:sldMkLst>
        <pc:spChg chg="add mod">
          <ac:chgData name="Samson Christopher" userId="6a13b5f1e64a53ae" providerId="LiveId" clId="{9542788E-5EFE-4E19-A70A-6EDC75835BE3}" dt="2020-10-04T06:13:57.533" v="107" actId="1035"/>
          <ac:spMkLst>
            <pc:docMk/>
            <pc:sldMk cId="859356432" sldId="395"/>
            <ac:spMk id="4" creationId="{01CDBBB5-5B8D-4DEE-83D2-BC2B59C264FD}"/>
          </ac:spMkLst>
        </pc:spChg>
      </pc:sldChg>
      <pc:sldChg chg="del">
        <pc:chgData name="Samson Christopher" userId="6a13b5f1e64a53ae" providerId="LiveId" clId="{9542788E-5EFE-4E19-A70A-6EDC75835BE3}" dt="2020-10-04T06:11:41.500" v="8" actId="47"/>
        <pc:sldMkLst>
          <pc:docMk/>
          <pc:sldMk cId="2025405914" sldId="396"/>
        </pc:sldMkLst>
      </pc:sldChg>
      <pc:sldChg chg="del">
        <pc:chgData name="Samson Christopher" userId="6a13b5f1e64a53ae" providerId="LiveId" clId="{9542788E-5EFE-4E19-A70A-6EDC75835BE3}" dt="2020-10-04T06:11:42.029" v="9" actId="47"/>
        <pc:sldMkLst>
          <pc:docMk/>
          <pc:sldMk cId="2940326978" sldId="397"/>
        </pc:sldMkLst>
      </pc:sldChg>
      <pc:sldChg chg="del">
        <pc:chgData name="Samson Christopher" userId="6a13b5f1e64a53ae" providerId="LiveId" clId="{9542788E-5EFE-4E19-A70A-6EDC75835BE3}" dt="2020-10-04T06:11:42.592" v="10" actId="47"/>
        <pc:sldMkLst>
          <pc:docMk/>
          <pc:sldMk cId="2964080828" sldId="398"/>
        </pc:sldMkLst>
      </pc:sldChg>
      <pc:sldChg chg="del">
        <pc:chgData name="Samson Christopher" userId="6a13b5f1e64a53ae" providerId="LiveId" clId="{9542788E-5EFE-4E19-A70A-6EDC75835BE3}" dt="2020-10-04T06:11:43.195" v="11" actId="47"/>
        <pc:sldMkLst>
          <pc:docMk/>
          <pc:sldMk cId="1883622595" sldId="399"/>
        </pc:sldMkLst>
      </pc:sldChg>
      <pc:sldChg chg="del">
        <pc:chgData name="Samson Christopher" userId="6a13b5f1e64a53ae" providerId="LiveId" clId="{9542788E-5EFE-4E19-A70A-6EDC75835BE3}" dt="2020-10-04T06:11:44.079" v="12" actId="47"/>
        <pc:sldMkLst>
          <pc:docMk/>
          <pc:sldMk cId="642142391" sldId="400"/>
        </pc:sldMkLst>
      </pc:sldChg>
      <pc:sldChg chg="del">
        <pc:chgData name="Samson Christopher" userId="6a13b5f1e64a53ae" providerId="LiveId" clId="{9542788E-5EFE-4E19-A70A-6EDC75835BE3}" dt="2020-10-04T06:11:44.906" v="13" actId="47"/>
        <pc:sldMkLst>
          <pc:docMk/>
          <pc:sldMk cId="620554568" sldId="401"/>
        </pc:sldMkLst>
      </pc:sldChg>
      <pc:sldChg chg="del">
        <pc:chgData name="Samson Christopher" userId="6a13b5f1e64a53ae" providerId="LiveId" clId="{9542788E-5EFE-4E19-A70A-6EDC75835BE3}" dt="2020-10-04T06:11:45.503" v="14" actId="47"/>
        <pc:sldMkLst>
          <pc:docMk/>
          <pc:sldMk cId="459594907" sldId="402"/>
        </pc:sldMkLst>
      </pc:sldChg>
      <pc:sldChg chg="del">
        <pc:chgData name="Samson Christopher" userId="6a13b5f1e64a53ae" providerId="LiveId" clId="{9542788E-5EFE-4E19-A70A-6EDC75835BE3}" dt="2020-10-04T06:11:46.126" v="15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9F81-8874-410F-9731-1BC0470DEF0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Sôàm</a:t>
            </a:r>
            <a:r>
              <a:rPr lang="en-US" dirty="0"/>
              <a:t> </a:t>
            </a:r>
            <a:r>
              <a:rPr lang="en-US" dirty="0" err="1"/>
              <a:t>úTô¡ú</a:t>
            </a:r>
            <a:r>
              <a:rPr lang="en-US" dirty="0"/>
              <a:t>\u </a:t>
            </a:r>
            <a:r>
              <a:rPr lang="en-US" dirty="0" err="1"/>
              <a:t>IVôõ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úRôhPj§p</a:t>
            </a:r>
            <a:r>
              <a:rPr lang="en-US" dirty="0"/>
              <a:t> </a:t>
            </a:r>
          </a:p>
          <a:p>
            <a:r>
              <a:rPr lang="en-US" dirty="0" err="1"/>
              <a:t>SpX</a:t>
            </a:r>
            <a:r>
              <a:rPr lang="en-US" dirty="0"/>
              <a:t> </a:t>
            </a:r>
            <a:r>
              <a:rPr lang="en-US" dirty="0" err="1"/>
              <a:t>úYûX</a:t>
            </a:r>
            <a:r>
              <a:rPr lang="en-US" dirty="0"/>
              <a:t> </a:t>
            </a:r>
            <a:r>
              <a:rPr lang="en-US" dirty="0" err="1"/>
              <a:t>ùNnV</a:t>
            </a:r>
            <a:r>
              <a:rPr lang="en-US" dirty="0"/>
              <a:t> </a:t>
            </a:r>
            <a:r>
              <a:rPr lang="en-US" dirty="0" err="1"/>
              <a:t>YôgûN</a:t>
            </a:r>
            <a:r>
              <a:rPr lang="en-US" dirty="0"/>
              <a:t> </a:t>
            </a:r>
            <a:r>
              <a:rPr lang="en-US" dirty="0" err="1"/>
              <a:t>ùLôiúPu</a:t>
            </a:r>
            <a:r>
              <a:rPr lang="en-US" dirty="0"/>
              <a:t> </a:t>
            </a:r>
            <a:r>
              <a:rPr lang="en-US" dirty="0" err="1"/>
              <a:t>SôàúU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F8AE3-2F1E-4F00-8EED-5B2DE8A04E8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BjU</a:t>
            </a:r>
            <a:r>
              <a:rPr lang="en-US" dirty="0"/>
              <a:t> </a:t>
            </a:r>
            <a:r>
              <a:rPr lang="en-US" dirty="0" err="1"/>
              <a:t>RôLm</a:t>
            </a:r>
            <a:r>
              <a:rPr lang="en-US" dirty="0"/>
              <a:t> </a:t>
            </a:r>
            <a:r>
              <a:rPr lang="en-US" dirty="0" err="1"/>
              <a:t>ÁßúR</a:t>
            </a:r>
            <a:r>
              <a:rPr lang="en-US" dirty="0"/>
              <a:t>. </a:t>
            </a:r>
            <a:r>
              <a:rPr lang="en-US" dirty="0" err="1"/>
              <a:t>IVú</a:t>
            </a:r>
            <a:r>
              <a:rPr lang="en-US" dirty="0"/>
              <a:t>] Li </a:t>
            </a:r>
            <a:r>
              <a:rPr lang="en-US" dirty="0" err="1"/>
              <a:t>TôÚúUõ</a:t>
            </a:r>
            <a:r>
              <a:rPr lang="en-US" dirty="0"/>
              <a:t> </a:t>
            </a:r>
            <a:r>
              <a:rPr lang="en-US" dirty="0" err="1"/>
              <a:t>BºoYôRm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Bj§Wm</a:t>
            </a:r>
            <a:r>
              <a:rPr lang="en-US" dirty="0"/>
              <a:t> </a:t>
            </a:r>
            <a:r>
              <a:rPr lang="en-US" dirty="0" err="1"/>
              <a:t>Aàl×úUu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D3AFF-BA1A-4479-86E4-CDB23B1B0009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/>
              <a:t>¿</a:t>
            </a:r>
            <a:r>
              <a:rPr lang="en-US" sz="4100" dirty="0" err="1"/>
              <a:t>WûZjÕlúTôùY</a:t>
            </a:r>
            <a:r>
              <a:rPr lang="en-US" sz="4100" dirty="0"/>
              <a:t>]d; </a:t>
            </a:r>
            <a:r>
              <a:rPr lang="en-US" sz="4100" dirty="0" err="1"/>
              <a:t>á±VàlTô</a:t>
            </a:r>
            <a:r>
              <a:rPr lang="en-US" sz="4100" dirty="0"/>
              <a:t>®¥p </a:t>
            </a:r>
          </a:p>
          <a:p>
            <a:r>
              <a:rPr lang="en-US" sz="4100" dirty="0" err="1"/>
              <a:t>úSNúW</a:t>
            </a:r>
            <a:r>
              <a:rPr lang="en-US" sz="4100" dirty="0"/>
              <a:t> </a:t>
            </a:r>
            <a:r>
              <a:rPr lang="en-US" sz="4100" dirty="0" err="1"/>
              <a:t>Em</a:t>
            </a:r>
            <a:r>
              <a:rPr lang="en-US" sz="4100" dirty="0"/>
              <a:t> </a:t>
            </a:r>
            <a:r>
              <a:rPr lang="en-US" sz="4100" dirty="0" err="1"/>
              <a:t>úRôhPjÕdÏsú</a:t>
            </a:r>
            <a:r>
              <a:rPr lang="en-US" sz="4100" dirty="0"/>
              <a:t>[ </a:t>
            </a:r>
            <a:r>
              <a:rPr lang="en-US" sz="4100" dirty="0" err="1"/>
              <a:t>Sôu</a:t>
            </a:r>
            <a:r>
              <a:rPr lang="en-US" sz="4100" dirty="0"/>
              <a:t> </a:t>
            </a:r>
            <a:r>
              <a:rPr lang="en-US" sz="4100" dirty="0" err="1"/>
              <a:t>ÖûZRp</a:t>
            </a:r>
            <a:r>
              <a:rPr lang="en-US" sz="4100" dirty="0"/>
              <a:t> </a:t>
            </a:r>
            <a:r>
              <a:rPr lang="en-US" sz="4100" dirty="0" err="1"/>
              <a:t>áÓúUô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F2889-60F4-4425-AA8F-4D1B7C823881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BhÓ</a:t>
            </a:r>
            <a:r>
              <a:rPr lang="en-US" sz="4400" dirty="0"/>
              <a:t> </a:t>
            </a:r>
            <a:r>
              <a:rPr lang="en-US" sz="4400" dirty="0" err="1"/>
              <a:t>ùRôÝYm</a:t>
            </a:r>
            <a:r>
              <a:rPr lang="en-US" sz="4400" dirty="0"/>
              <a:t> Ru²úX </a:t>
            </a:r>
            <a:r>
              <a:rPr lang="en-US" sz="4400" dirty="0" err="1"/>
              <a:t>YôNp</a:t>
            </a:r>
            <a:r>
              <a:rPr lang="en-US" sz="4400" dirty="0"/>
              <a:t> </a:t>
            </a:r>
            <a:r>
              <a:rPr lang="en-US" sz="4400" dirty="0" err="1"/>
              <a:t>Y¯VôL</a:t>
            </a:r>
            <a:r>
              <a:rPr lang="en-US" sz="4400" dirty="0"/>
              <a:t> </a:t>
            </a:r>
            <a:r>
              <a:rPr lang="en-US" sz="4400" dirty="0" err="1"/>
              <a:t>Sôu</a:t>
            </a:r>
            <a:r>
              <a:rPr lang="en-US" sz="4400" dirty="0"/>
              <a:t> </a:t>
            </a:r>
            <a:r>
              <a:rPr lang="en-US" sz="4400" dirty="0" err="1"/>
              <a:t>IVú</a:t>
            </a:r>
            <a:r>
              <a:rPr lang="en-US" sz="4400" dirty="0"/>
              <a:t>] </a:t>
            </a:r>
            <a:r>
              <a:rPr lang="en-US" sz="4400" dirty="0" err="1"/>
              <a:t>ÖûZkÕ</a:t>
            </a:r>
            <a:r>
              <a:rPr lang="en-US" sz="4400" dirty="0"/>
              <a:t> </a:t>
            </a:r>
            <a:r>
              <a:rPr lang="en-US" sz="4400" dirty="0" err="1"/>
              <a:t>UkûR</a:t>
            </a:r>
            <a:r>
              <a:rPr lang="en-US" sz="4400" dirty="0"/>
              <a:t> </a:t>
            </a:r>
            <a:r>
              <a:rPr lang="en-US" sz="4400" dirty="0" err="1"/>
              <a:t>úUnjÕm</a:t>
            </a:r>
            <a:r>
              <a:rPr lang="en-US" sz="4400" dirty="0"/>
              <a:t> </a:t>
            </a:r>
            <a:r>
              <a:rPr lang="en-US" sz="4400" dirty="0" err="1"/>
              <a:t>LôjÕm</a:t>
            </a:r>
            <a:r>
              <a:rPr lang="en-US" sz="4400" dirty="0"/>
              <a:t> </a:t>
            </a:r>
            <a:r>
              <a:rPr lang="en-US" sz="4400" dirty="0" err="1"/>
              <a:t>Yk§P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BAFD2-B715-439C-9E28-B5FCA0F410A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ùLôpLRô®u</a:t>
            </a:r>
            <a:r>
              <a:rPr lang="en-US" dirty="0"/>
              <a:t> </a:t>
            </a:r>
            <a:r>
              <a:rPr lang="en-US" dirty="0" err="1"/>
              <a:t>úUh¥úX</a:t>
            </a:r>
            <a:r>
              <a:rPr lang="en-US" dirty="0"/>
              <a:t> </a:t>
            </a:r>
            <a:r>
              <a:rPr lang="en-US" dirty="0" err="1"/>
              <a:t>LôVlThP</a:t>
            </a:r>
            <a:r>
              <a:rPr lang="en-US" dirty="0"/>
              <a:t> </a:t>
            </a:r>
            <a:r>
              <a:rPr lang="en-US" dirty="0" err="1"/>
              <a:t>úSNûW</a:t>
            </a:r>
            <a:r>
              <a:rPr lang="en-US" dirty="0"/>
              <a:t> </a:t>
            </a:r>
            <a:r>
              <a:rPr lang="en-US" dirty="0" err="1"/>
              <a:t>éÜXûL</a:t>
            </a:r>
            <a:r>
              <a:rPr lang="en-US" dirty="0"/>
              <a:t> </a:t>
            </a:r>
            <a:r>
              <a:rPr lang="en-US" dirty="0" err="1"/>
              <a:t>úS£lúTôodÏl</a:t>
            </a:r>
            <a:r>
              <a:rPr lang="en-US" dirty="0"/>
              <a:t> </a:t>
            </a:r>
            <a:r>
              <a:rPr lang="en-US" dirty="0" err="1"/>
              <a:t>éWQUôn</a:t>
            </a:r>
            <a:r>
              <a:rPr lang="en-US" dirty="0"/>
              <a:t> </a:t>
            </a:r>
            <a:r>
              <a:rPr lang="en-US" dirty="0" err="1"/>
              <a:t>Lôi©dL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293FC-D837-4332-83B5-929F072093CA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SpX</a:t>
            </a:r>
            <a:r>
              <a:rPr lang="en-US" sz="4200" dirty="0"/>
              <a:t> </a:t>
            </a:r>
            <a:r>
              <a:rPr lang="en-US" sz="4200" dirty="0" err="1"/>
              <a:t>çûR</a:t>
            </a:r>
            <a:r>
              <a:rPr lang="en-US" sz="4200" dirty="0"/>
              <a:t> </a:t>
            </a:r>
            <a:r>
              <a:rPr lang="en-US" sz="4200" dirty="0" err="1"/>
              <a:t>RôÚúUu</a:t>
            </a:r>
            <a:r>
              <a:rPr lang="en-US" sz="4200" dirty="0"/>
              <a:t> </a:t>
            </a:r>
            <a:r>
              <a:rPr lang="en-US" sz="4200" dirty="0" err="1"/>
              <a:t>B®Vô</a:t>
            </a:r>
            <a:r>
              <a:rPr lang="en-US" sz="4200" dirty="0"/>
              <a:t>]</a:t>
            </a:r>
            <a:r>
              <a:rPr lang="en-US" sz="4200" dirty="0" err="1"/>
              <a:t>YWôúX</a:t>
            </a:r>
            <a:r>
              <a:rPr lang="en-US" sz="4200" dirty="0"/>
              <a:t> ¿o </a:t>
            </a:r>
          </a:p>
          <a:p>
            <a:r>
              <a:rPr lang="en-US" sz="4200" dirty="0" err="1"/>
              <a:t>ApXp</a:t>
            </a:r>
            <a:r>
              <a:rPr lang="en-US" sz="4200" dirty="0"/>
              <a:t> </a:t>
            </a:r>
            <a:r>
              <a:rPr lang="en-US" sz="4200" dirty="0" err="1"/>
              <a:t>ùLôsÞm</a:t>
            </a:r>
            <a:r>
              <a:rPr lang="en-US" sz="4200" dirty="0"/>
              <a:t> Uô²PodÏ </a:t>
            </a:r>
            <a:r>
              <a:rPr lang="en-US" sz="4200" dirty="0" err="1"/>
              <a:t>Au×Pú</a:t>
            </a:r>
            <a:r>
              <a:rPr lang="en-US" sz="4200" dirty="0"/>
              <a:t>] </a:t>
            </a:r>
            <a:r>
              <a:rPr lang="en-US" sz="4200" dirty="0" err="1"/>
              <a:t>á±P</a:t>
            </a:r>
            <a:r>
              <a:rPr lang="en-US" sz="4200" dirty="0"/>
              <a:t> </a:t>
            </a:r>
            <a:r>
              <a:rPr lang="en-US" sz="4200" dirty="0" err="1"/>
              <a:t>IVô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DBBB5-5B8D-4DEE-83D2-BC2B59C264F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SpX</a:t>
            </a:r>
            <a:r>
              <a:rPr lang="en-US" sz="4400" dirty="0"/>
              <a:t> </a:t>
            </a:r>
            <a:r>
              <a:rPr lang="en-US" sz="4400" dirty="0" err="1"/>
              <a:t>úUnfNp</a:t>
            </a:r>
            <a:r>
              <a:rPr lang="en-US" sz="4400" dirty="0"/>
              <a:t> </a:t>
            </a:r>
            <a:r>
              <a:rPr lang="en-US" sz="4400" dirty="0" err="1"/>
              <a:t>úR¥Ùm</a:t>
            </a:r>
            <a:r>
              <a:rPr lang="en-US" sz="4400" dirty="0"/>
              <a:t> </a:t>
            </a:r>
            <a:r>
              <a:rPr lang="en-US" sz="4400" dirty="0" err="1"/>
              <a:t>LiPûPVô</a:t>
            </a:r>
            <a:r>
              <a:rPr lang="en-US" sz="4400" dirty="0"/>
              <a:t> </a:t>
            </a:r>
            <a:r>
              <a:rPr lang="en-US" sz="4400" dirty="0" err="1"/>
              <a:t>UôkRûW</a:t>
            </a:r>
            <a:r>
              <a:rPr lang="en-US" sz="4400" dirty="0"/>
              <a:t> </a:t>
            </a:r>
            <a:r>
              <a:rPr lang="en-US" sz="4400" dirty="0" err="1"/>
              <a:t>SpX</a:t>
            </a:r>
            <a:r>
              <a:rPr lang="en-US" sz="4400" dirty="0"/>
              <a:t> </a:t>
            </a:r>
            <a:r>
              <a:rPr lang="en-US" sz="4400" dirty="0" err="1"/>
              <a:t>úUnlTo</a:t>
            </a:r>
            <a:r>
              <a:rPr lang="en-US" sz="4400" dirty="0"/>
              <a:t> </a:t>
            </a:r>
            <a:r>
              <a:rPr lang="en-US" sz="4400" dirty="0" err="1"/>
              <a:t>UkûRdÏsú</a:t>
            </a:r>
            <a:r>
              <a:rPr lang="en-US" sz="4400" dirty="0"/>
              <a:t>[ </a:t>
            </a:r>
            <a:r>
              <a:rPr lang="en-US" sz="4400" dirty="0" err="1"/>
              <a:t>Sôu</a:t>
            </a:r>
            <a:r>
              <a:rPr lang="en-US" sz="4400" dirty="0"/>
              <a:t> </a:t>
            </a:r>
            <a:r>
              <a:rPr lang="en-US" sz="4400" dirty="0" err="1"/>
              <a:t>YWYûZj§P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121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2020-10-04T06:14:49Z</dcterms:modified>
</cp:coreProperties>
</file>