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7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25FD5F36-D751-43A5-A493-248866E77F61}"/>
    <pc:docChg chg="undo custSel delSld modSld">
      <pc:chgData name="Samson Christopher" userId="6a13b5f1e64a53ae" providerId="LiveId" clId="{25FD5F36-D751-43A5-A493-248866E77F61}" dt="2020-10-04T06:24:07.755" v="542" actId="1036"/>
      <pc:docMkLst>
        <pc:docMk/>
      </pc:docMkLst>
      <pc:sldChg chg="del">
        <pc:chgData name="Samson Christopher" userId="6a13b5f1e64a53ae" providerId="LiveId" clId="{25FD5F36-D751-43A5-A493-248866E77F61}" dt="2020-10-04T06:18:16.78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5FD5F36-D751-43A5-A493-248866E77F61}" dt="2020-10-04T06:23:24.232" v="232" actId="1035"/>
        <pc:sldMkLst>
          <pc:docMk/>
          <pc:sldMk cId="1777894342" sldId="389"/>
        </pc:sldMkLst>
        <pc:spChg chg="add mod">
          <ac:chgData name="Samson Christopher" userId="6a13b5f1e64a53ae" providerId="LiveId" clId="{25FD5F36-D751-43A5-A493-248866E77F61}" dt="2020-10-04T06:23:24.232" v="232" actId="1035"/>
          <ac:spMkLst>
            <pc:docMk/>
            <pc:sldMk cId="1777894342" sldId="389"/>
            <ac:spMk id="4" creationId="{D1230D74-4765-4C04-9A52-BB1E522A9B4A}"/>
          </ac:spMkLst>
        </pc:spChg>
      </pc:sldChg>
      <pc:sldChg chg="addSp delSp modSp mod">
        <pc:chgData name="Samson Christopher" userId="6a13b5f1e64a53ae" providerId="LiveId" clId="{25FD5F36-D751-43A5-A493-248866E77F61}" dt="2020-10-04T06:23:29.891" v="279" actId="1036"/>
        <pc:sldMkLst>
          <pc:docMk/>
          <pc:sldMk cId="850099564" sldId="390"/>
        </pc:sldMkLst>
        <pc:spChg chg="add del mod">
          <ac:chgData name="Samson Christopher" userId="6a13b5f1e64a53ae" providerId="LiveId" clId="{25FD5F36-D751-43A5-A493-248866E77F61}" dt="2020-10-04T06:23:29.891" v="279" actId="1036"/>
          <ac:spMkLst>
            <pc:docMk/>
            <pc:sldMk cId="850099564" sldId="390"/>
            <ac:spMk id="4" creationId="{B0297036-A4CC-4800-BBCF-A8F63FCABCFC}"/>
          </ac:spMkLst>
        </pc:spChg>
      </pc:sldChg>
      <pc:sldChg chg="addSp modSp mod">
        <pc:chgData name="Samson Christopher" userId="6a13b5f1e64a53ae" providerId="LiveId" clId="{25FD5F36-D751-43A5-A493-248866E77F61}" dt="2020-10-04T06:23:39.183" v="341" actId="1036"/>
        <pc:sldMkLst>
          <pc:docMk/>
          <pc:sldMk cId="944968354" sldId="391"/>
        </pc:sldMkLst>
        <pc:spChg chg="add mod">
          <ac:chgData name="Samson Christopher" userId="6a13b5f1e64a53ae" providerId="LiveId" clId="{25FD5F36-D751-43A5-A493-248866E77F61}" dt="2020-10-04T06:23:39.183" v="341" actId="1036"/>
          <ac:spMkLst>
            <pc:docMk/>
            <pc:sldMk cId="944968354" sldId="391"/>
            <ac:spMk id="4" creationId="{1D1398AA-5834-4478-B88A-AAED7041559E}"/>
          </ac:spMkLst>
        </pc:spChg>
      </pc:sldChg>
      <pc:sldChg chg="addSp delSp modSp del mod">
        <pc:chgData name="Samson Christopher" userId="6a13b5f1e64a53ae" providerId="LiveId" clId="{25FD5F36-D751-43A5-A493-248866E77F61}" dt="2020-10-04T06:19:43.501" v="55" actId="47"/>
        <pc:sldMkLst>
          <pc:docMk/>
          <pc:sldMk cId="1414681237" sldId="392"/>
        </pc:sldMkLst>
        <pc:spChg chg="add del mod">
          <ac:chgData name="Samson Christopher" userId="6a13b5f1e64a53ae" providerId="LiveId" clId="{25FD5F36-D751-43A5-A493-248866E77F61}" dt="2020-10-04T06:19:30.817" v="51"/>
          <ac:spMkLst>
            <pc:docMk/>
            <pc:sldMk cId="1414681237" sldId="392"/>
            <ac:spMk id="4" creationId="{E37FA377-BAAF-48FC-B89D-51EFB5F2181B}"/>
          </ac:spMkLst>
        </pc:spChg>
      </pc:sldChg>
      <pc:sldChg chg="addSp modSp mod">
        <pc:chgData name="Samson Christopher" userId="6a13b5f1e64a53ae" providerId="LiveId" clId="{25FD5F36-D751-43A5-A493-248866E77F61}" dt="2020-10-04T06:20:32.147" v="117" actId="1035"/>
        <pc:sldMkLst>
          <pc:docMk/>
          <pc:sldMk cId="4103851070" sldId="393"/>
        </pc:sldMkLst>
        <pc:spChg chg="add mod">
          <ac:chgData name="Samson Christopher" userId="6a13b5f1e64a53ae" providerId="LiveId" clId="{25FD5F36-D751-43A5-A493-248866E77F61}" dt="2020-10-04T06:20:32.147" v="117" actId="1035"/>
          <ac:spMkLst>
            <pc:docMk/>
            <pc:sldMk cId="4103851070" sldId="393"/>
            <ac:spMk id="4" creationId="{AC0FCF60-1256-4F5F-87BF-5F750D833DE8}"/>
          </ac:spMkLst>
        </pc:spChg>
      </pc:sldChg>
      <pc:sldChg chg="addSp delSp modSp del mod">
        <pc:chgData name="Samson Christopher" userId="6a13b5f1e64a53ae" providerId="LiveId" clId="{25FD5F36-D751-43A5-A493-248866E77F61}" dt="2020-10-04T06:20:35.419" v="118" actId="47"/>
        <pc:sldMkLst>
          <pc:docMk/>
          <pc:sldMk cId="659567130" sldId="394"/>
        </pc:sldMkLst>
        <pc:spChg chg="add del mod">
          <ac:chgData name="Samson Christopher" userId="6a13b5f1e64a53ae" providerId="LiveId" clId="{25FD5F36-D751-43A5-A493-248866E77F61}" dt="2020-10-04T06:20:15.106" v="63"/>
          <ac:spMkLst>
            <pc:docMk/>
            <pc:sldMk cId="659567130" sldId="394"/>
            <ac:spMk id="4" creationId="{451CCCF2-5EF8-4787-8A9C-772059D0753E}"/>
          </ac:spMkLst>
        </pc:spChg>
      </pc:sldChg>
      <pc:sldChg chg="addSp modSp mod">
        <pc:chgData name="Samson Christopher" userId="6a13b5f1e64a53ae" providerId="LiveId" clId="{25FD5F36-D751-43A5-A493-248866E77F61}" dt="2020-10-04T06:23:47.509" v="401" actId="1035"/>
        <pc:sldMkLst>
          <pc:docMk/>
          <pc:sldMk cId="859356432" sldId="395"/>
        </pc:sldMkLst>
        <pc:spChg chg="add mod">
          <ac:chgData name="Samson Christopher" userId="6a13b5f1e64a53ae" providerId="LiveId" clId="{25FD5F36-D751-43A5-A493-248866E77F61}" dt="2020-10-04T06:23:47.509" v="401" actId="1035"/>
          <ac:spMkLst>
            <pc:docMk/>
            <pc:sldMk cId="859356432" sldId="395"/>
            <ac:spMk id="4" creationId="{2670E85B-FAF2-49C4-8040-3A97A4507EFF}"/>
          </ac:spMkLst>
        </pc:spChg>
      </pc:sldChg>
      <pc:sldChg chg="addSp delSp modSp del mod">
        <pc:chgData name="Samson Christopher" userId="6a13b5f1e64a53ae" providerId="LiveId" clId="{25FD5F36-D751-43A5-A493-248866E77F61}" dt="2020-10-04T06:21:20.190" v="130" actId="47"/>
        <pc:sldMkLst>
          <pc:docMk/>
          <pc:sldMk cId="2025405914" sldId="396"/>
        </pc:sldMkLst>
        <pc:spChg chg="add del mod">
          <ac:chgData name="Samson Christopher" userId="6a13b5f1e64a53ae" providerId="LiveId" clId="{25FD5F36-D751-43A5-A493-248866E77F61}" dt="2020-10-04T06:20:55.611" v="124"/>
          <ac:spMkLst>
            <pc:docMk/>
            <pc:sldMk cId="2025405914" sldId="396"/>
            <ac:spMk id="4" creationId="{224D4487-23A1-47D2-A050-F89D15BBF2F9}"/>
          </ac:spMkLst>
        </pc:spChg>
      </pc:sldChg>
      <pc:sldChg chg="addSp modSp mod">
        <pc:chgData name="Samson Christopher" userId="6a13b5f1e64a53ae" providerId="LiveId" clId="{25FD5F36-D751-43A5-A493-248866E77F61}" dt="2020-10-04T06:23:58.821" v="479" actId="1036"/>
        <pc:sldMkLst>
          <pc:docMk/>
          <pc:sldMk cId="2940326978" sldId="397"/>
        </pc:sldMkLst>
        <pc:spChg chg="add mod">
          <ac:chgData name="Samson Christopher" userId="6a13b5f1e64a53ae" providerId="LiveId" clId="{25FD5F36-D751-43A5-A493-248866E77F61}" dt="2020-10-04T06:23:58.821" v="479" actId="1036"/>
          <ac:spMkLst>
            <pc:docMk/>
            <pc:sldMk cId="2940326978" sldId="397"/>
            <ac:spMk id="4" creationId="{471BD01D-C994-4A54-B2F3-41B15B1A12DE}"/>
          </ac:spMkLst>
        </pc:spChg>
      </pc:sldChg>
      <pc:sldChg chg="addSp delSp modSp del mod">
        <pc:chgData name="Samson Christopher" userId="6a13b5f1e64a53ae" providerId="LiveId" clId="{25FD5F36-D751-43A5-A493-248866E77F61}" dt="2020-10-04T06:22:14.932" v="149" actId="47"/>
        <pc:sldMkLst>
          <pc:docMk/>
          <pc:sldMk cId="2964080828" sldId="398"/>
        </pc:sldMkLst>
        <pc:spChg chg="add del mod">
          <ac:chgData name="Samson Christopher" userId="6a13b5f1e64a53ae" providerId="LiveId" clId="{25FD5F36-D751-43A5-A493-248866E77F61}" dt="2020-10-04T06:21:38.996" v="137"/>
          <ac:spMkLst>
            <pc:docMk/>
            <pc:sldMk cId="2964080828" sldId="398"/>
            <ac:spMk id="4" creationId="{2A874FA1-F636-4584-8919-0BE1E1E6B90A}"/>
          </ac:spMkLst>
        </pc:spChg>
      </pc:sldChg>
      <pc:sldChg chg="addSp modSp mod">
        <pc:chgData name="Samson Christopher" userId="6a13b5f1e64a53ae" providerId="LiveId" clId="{25FD5F36-D751-43A5-A493-248866E77F61}" dt="2020-10-04T06:24:07.755" v="542" actId="1036"/>
        <pc:sldMkLst>
          <pc:docMk/>
          <pc:sldMk cId="1883622595" sldId="399"/>
        </pc:sldMkLst>
        <pc:spChg chg="add mod">
          <ac:chgData name="Samson Christopher" userId="6a13b5f1e64a53ae" providerId="LiveId" clId="{25FD5F36-D751-43A5-A493-248866E77F61}" dt="2020-10-04T06:24:07.755" v="542" actId="1036"/>
          <ac:spMkLst>
            <pc:docMk/>
            <pc:sldMk cId="1883622595" sldId="399"/>
            <ac:spMk id="4" creationId="{62ECD3A2-C2DB-4436-9053-9ECB445B669E}"/>
          </ac:spMkLst>
        </pc:spChg>
      </pc:sldChg>
      <pc:sldChg chg="addSp delSp modSp del mod">
        <pc:chgData name="Samson Christopher" userId="6a13b5f1e64a53ae" providerId="LiveId" clId="{25FD5F36-D751-43A5-A493-248866E77F61}" dt="2020-10-04T06:22:53.262" v="162" actId="47"/>
        <pc:sldMkLst>
          <pc:docMk/>
          <pc:sldMk cId="642142391" sldId="400"/>
        </pc:sldMkLst>
        <pc:spChg chg="add del mod">
          <ac:chgData name="Samson Christopher" userId="6a13b5f1e64a53ae" providerId="LiveId" clId="{25FD5F36-D751-43A5-A493-248866E77F61}" dt="2020-10-04T06:22:31.706" v="154"/>
          <ac:spMkLst>
            <pc:docMk/>
            <pc:sldMk cId="642142391" sldId="400"/>
            <ac:spMk id="4" creationId="{3BB6F8C3-AAB2-4C1D-B6B2-16BB65389289}"/>
          </ac:spMkLst>
        </pc:spChg>
      </pc:sldChg>
      <pc:sldChg chg="del">
        <pc:chgData name="Samson Christopher" userId="6a13b5f1e64a53ae" providerId="LiveId" clId="{25FD5F36-D751-43A5-A493-248866E77F61}" dt="2020-10-04T06:18:02.62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5FD5F36-D751-43A5-A493-248866E77F61}" dt="2020-10-04T06:18:03.26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5FD5F36-D751-43A5-A493-248866E77F61}" dt="2020-10-04T06:18:04.10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30D74-4765-4C04-9A52-BB1E522A9B4A}"/>
              </a:ext>
            </a:extLst>
          </p:cNvPr>
          <p:cNvSpPr txBox="1"/>
          <p:nvPr/>
        </p:nvSpPr>
        <p:spPr>
          <a:xfrm>
            <a:off x="2087111" y="5377237"/>
            <a:ext cx="801777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AûZjRYúW</a:t>
            </a:r>
            <a:r>
              <a:rPr lang="en-US" dirty="0"/>
              <a:t> </a:t>
            </a:r>
            <a:r>
              <a:rPr lang="en-US" dirty="0" err="1"/>
              <a:t>SPj§ÓYôo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©]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]±</a:t>
            </a:r>
            <a:r>
              <a:rPr lang="en-US" dirty="0" err="1"/>
              <a:t>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97036-A4CC-4800-BBCF-A8F63FCABCFC}"/>
              </a:ext>
            </a:extLst>
          </p:cNvPr>
          <p:cNvSpPr txBox="1"/>
          <p:nvPr/>
        </p:nvSpPr>
        <p:spPr>
          <a:xfrm>
            <a:off x="1389776" y="5377237"/>
            <a:ext cx="94124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SPlTùRpXôm</a:t>
            </a:r>
            <a:r>
              <a:rPr lang="en-US" dirty="0"/>
              <a:t> </a:t>
            </a:r>
            <a:r>
              <a:rPr lang="en-US" dirty="0" err="1"/>
              <a:t>SuûUdùLuú</a:t>
            </a:r>
            <a:r>
              <a:rPr lang="en-US" dirty="0"/>
              <a:t>\ </a:t>
            </a:r>
            <a:r>
              <a:rPr lang="en-US" dirty="0" err="1"/>
              <a:t>Su±ÙPu</a:t>
            </a:r>
            <a:r>
              <a:rPr lang="en-US" dirty="0"/>
              <a:t> </a:t>
            </a:r>
            <a:r>
              <a:rPr lang="en-US" dirty="0" err="1"/>
              <a:t>Õ§j§ÓúYu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98AA-5834-4478-B88A-AAED7041559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TfûN</a:t>
            </a:r>
            <a:r>
              <a:rPr lang="en-US" dirty="0"/>
              <a:t> </a:t>
            </a:r>
            <a:r>
              <a:rPr lang="en-US" dirty="0" err="1"/>
              <a:t>UWm</a:t>
            </a:r>
            <a:r>
              <a:rPr lang="en-US" dirty="0"/>
              <a:t> </a:t>
            </a:r>
            <a:r>
              <a:rPr lang="en-US" dirty="0" err="1"/>
              <a:t>EkRàdúL</a:t>
            </a:r>
            <a:r>
              <a:rPr lang="en-US" dirty="0"/>
              <a:t> </a:t>
            </a:r>
            <a:r>
              <a:rPr lang="en-US" dirty="0" err="1"/>
              <a:t>TôÓL°u</a:t>
            </a:r>
            <a:r>
              <a:rPr lang="en-US" dirty="0"/>
              <a:t> </a:t>
            </a:r>
            <a:r>
              <a:rPr lang="en-US" dirty="0" err="1"/>
              <a:t>Y¯Vô</a:t>
            </a:r>
            <a:r>
              <a:rPr lang="en-US" dirty="0"/>
              <a:t>]</a:t>
            </a:r>
            <a:r>
              <a:rPr lang="en-US" dirty="0" err="1"/>
              <a:t>ôp</a:t>
            </a:r>
            <a:endParaRPr lang="en-US" dirty="0"/>
          </a:p>
          <a:p>
            <a:r>
              <a:rPr lang="en-US" dirty="0" err="1"/>
              <a:t>ThP</a:t>
            </a:r>
            <a:r>
              <a:rPr lang="en-US" dirty="0"/>
              <a:t> </a:t>
            </a:r>
            <a:r>
              <a:rPr lang="en-US" dirty="0" err="1"/>
              <a:t>UWm</a:t>
            </a:r>
            <a:r>
              <a:rPr lang="en-US" dirty="0"/>
              <a:t> </a:t>
            </a:r>
            <a:r>
              <a:rPr lang="en-US" dirty="0" err="1"/>
              <a:t>GeLÞdúL</a:t>
            </a:r>
            <a:r>
              <a:rPr lang="en-US" dirty="0"/>
              <a:t> </a:t>
            </a:r>
            <a:r>
              <a:rPr lang="en-US" dirty="0" err="1"/>
              <a:t>TôÚXLm</a:t>
            </a:r>
            <a:r>
              <a:rPr lang="en-US" dirty="0"/>
              <a:t> Gu] </a:t>
            </a:r>
            <a:r>
              <a:rPr lang="en-US" dirty="0" err="1"/>
              <a:t>ùNnÙm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FCF60-1256-4F5F-87BF-5F750D833DE8}"/>
              </a:ext>
            </a:extLst>
          </p:cNvPr>
          <p:cNvSpPr txBox="1"/>
          <p:nvPr/>
        </p:nvSpPr>
        <p:spPr>
          <a:xfrm>
            <a:off x="0" y="537723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Ït</a:t>
            </a:r>
            <a:r>
              <a:rPr lang="en-US" sz="4000" dirty="0"/>
              <a:t>\ª</a:t>
            </a:r>
            <a:r>
              <a:rPr lang="en-US" sz="4000" dirty="0" err="1"/>
              <a:t>pXô</a:t>
            </a:r>
            <a:r>
              <a:rPr lang="en-US" sz="4000" dirty="0"/>
              <a:t> </a:t>
            </a:r>
            <a:r>
              <a:rPr lang="en-US" sz="4000" dirty="0" err="1"/>
              <a:t>EkRû</a:t>
            </a:r>
            <a:r>
              <a:rPr lang="en-US" sz="4000" dirty="0"/>
              <a:t>]</a:t>
            </a:r>
            <a:r>
              <a:rPr lang="en-US" sz="4000" dirty="0" err="1"/>
              <a:t>úV</a:t>
            </a:r>
            <a:r>
              <a:rPr lang="en-US" sz="4000" dirty="0"/>
              <a:t> </a:t>
            </a:r>
            <a:r>
              <a:rPr lang="en-US" sz="4000" dirty="0" err="1"/>
              <a:t>Ïû</a:t>
            </a:r>
            <a:r>
              <a:rPr lang="en-US" sz="4000" dirty="0"/>
              <a:t>\ </a:t>
            </a:r>
            <a:r>
              <a:rPr lang="en-US" sz="4000" dirty="0" err="1"/>
              <a:t>ùNôpÛm</a:t>
            </a:r>
            <a:r>
              <a:rPr lang="en-US" sz="4000" dirty="0"/>
              <a:t> EXLªÕ</a:t>
            </a:r>
          </a:p>
          <a:p>
            <a:r>
              <a:rPr lang="en-US" sz="4000" dirty="0" err="1"/>
              <a:t>Ït</a:t>
            </a:r>
            <a:r>
              <a:rPr lang="en-US" sz="4000" dirty="0"/>
              <a:t>\</a:t>
            </a:r>
            <a:r>
              <a:rPr lang="en-US" sz="4000" dirty="0" err="1"/>
              <a:t>Øs</a:t>
            </a:r>
            <a:r>
              <a:rPr lang="en-US" sz="4000" dirty="0"/>
              <a:t>[ U²Rú] </a:t>
            </a:r>
            <a:r>
              <a:rPr lang="en-US" sz="4000" dirty="0" err="1"/>
              <a:t>Sôu</a:t>
            </a:r>
            <a:r>
              <a:rPr lang="en-US" sz="4000" dirty="0"/>
              <a:t> </a:t>
            </a:r>
            <a:r>
              <a:rPr lang="en-US" sz="4000" dirty="0" err="1"/>
              <a:t>ÏÚúY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AÚs </a:t>
            </a:r>
            <a:r>
              <a:rPr lang="en-US" sz="4000" dirty="0" err="1"/>
              <a:t>úYiÓm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0E85B-FAF2-49C4-8040-3A97A4507EFF}"/>
              </a:ext>
            </a:extLst>
          </p:cNvPr>
          <p:cNvSpPr txBox="1"/>
          <p:nvPr/>
        </p:nvSpPr>
        <p:spPr>
          <a:xfrm>
            <a:off x="0" y="5374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Sm©]Yu UßR­jRôu SiT]Yu N§ ¨û]jRôu</a:t>
            </a:r>
          </a:p>
          <a:p>
            <a:r>
              <a:rPr lang="en-US" dirty="0" err="1"/>
              <a:t>SpXYûWl</a:t>
            </a:r>
            <a:r>
              <a:rPr lang="en-US" dirty="0"/>
              <a:t> </a:t>
            </a:r>
            <a:r>
              <a:rPr lang="en-US" dirty="0" err="1"/>
              <a:t>TûLjÕ</a:t>
            </a:r>
            <a:r>
              <a:rPr lang="en-US" dirty="0"/>
              <a:t> ®</a:t>
            </a:r>
            <a:r>
              <a:rPr lang="en-US" dirty="0" err="1"/>
              <a:t>Óm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±«</a:t>
            </a:r>
            <a:r>
              <a:rPr lang="en-US" dirty="0" err="1"/>
              <a:t>pXô</a:t>
            </a:r>
            <a:r>
              <a:rPr lang="en-US" dirty="0"/>
              <a:t> EXLªÕ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BD01D-C994-4A54-B2F3-41B15B1A12DE}"/>
              </a:ext>
            </a:extLst>
          </p:cNvPr>
          <p:cNvSpPr txBox="1"/>
          <p:nvPr/>
        </p:nvSpPr>
        <p:spPr>
          <a:xfrm>
            <a:off x="0" y="5377237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/>
              <a:t>£</a:t>
            </a:r>
            <a:r>
              <a:rPr lang="en-US" sz="3900" dirty="0" err="1"/>
              <a:t>eLôN</a:t>
            </a:r>
            <a:r>
              <a:rPr lang="en-US" sz="3900" dirty="0"/>
              <a:t>]m ®</a:t>
            </a:r>
            <a:r>
              <a:rPr lang="en-US" sz="3900" dirty="0" err="1"/>
              <a:t>hÓ</a:t>
            </a:r>
            <a:r>
              <a:rPr lang="en-US" sz="3900" dirty="0"/>
              <a:t> </a:t>
            </a:r>
            <a:r>
              <a:rPr lang="en-US" sz="3900" dirty="0" err="1"/>
              <a:t>YkÕ</a:t>
            </a:r>
            <a:r>
              <a:rPr lang="en-US" sz="3900" dirty="0"/>
              <a:t> £</a:t>
            </a:r>
            <a:r>
              <a:rPr lang="en-US" sz="3900" dirty="0" err="1"/>
              <a:t>ÛûY</a:t>
            </a:r>
            <a:r>
              <a:rPr lang="en-US" sz="3900" dirty="0"/>
              <a:t> </a:t>
            </a:r>
            <a:r>
              <a:rPr lang="en-US" sz="3900" dirty="0" err="1"/>
              <a:t>UWm</a:t>
            </a:r>
            <a:r>
              <a:rPr lang="en-US" sz="3900" dirty="0"/>
              <a:t> </a:t>
            </a:r>
            <a:r>
              <a:rPr lang="en-US" sz="3900" dirty="0" err="1"/>
              <a:t>ÑUkRYúW</a:t>
            </a:r>
            <a:endParaRPr lang="en-US" sz="3900" dirty="0"/>
          </a:p>
          <a:p>
            <a:r>
              <a:rPr lang="en-US" sz="3900" dirty="0"/>
              <a:t>¨û]</a:t>
            </a:r>
            <a:r>
              <a:rPr lang="en-US" sz="3900" dirty="0" err="1"/>
              <a:t>j§ÓúYu</a:t>
            </a:r>
            <a:r>
              <a:rPr lang="en-US" sz="3900" dirty="0"/>
              <a:t> </a:t>
            </a:r>
            <a:r>
              <a:rPr lang="en-US" sz="3900" dirty="0" err="1"/>
              <a:t>Em</a:t>
            </a:r>
            <a:r>
              <a:rPr lang="en-US" sz="3900" dirty="0"/>
              <a:t> £</a:t>
            </a:r>
            <a:r>
              <a:rPr lang="en-US" sz="3900" dirty="0" err="1"/>
              <a:t>ÛûY</a:t>
            </a:r>
            <a:r>
              <a:rPr lang="en-US" sz="3900" dirty="0"/>
              <a:t> </a:t>
            </a:r>
            <a:r>
              <a:rPr lang="en-US" sz="3900" dirty="0" err="1"/>
              <a:t>N¡j§ÓúYu</a:t>
            </a:r>
            <a:r>
              <a:rPr lang="en-US" sz="3900" dirty="0"/>
              <a:t> </a:t>
            </a:r>
            <a:r>
              <a:rPr lang="en-US" sz="3900" dirty="0" err="1"/>
              <a:t>ÕuTeLû</a:t>
            </a:r>
            <a:r>
              <a:rPr lang="en-US" sz="39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CD3A2-C2DB-4436-9053-9ECB445B669E}"/>
              </a:ext>
            </a:extLst>
          </p:cNvPr>
          <p:cNvSpPr txBox="1"/>
          <p:nvPr/>
        </p:nvSpPr>
        <p:spPr>
          <a:xfrm>
            <a:off x="0" y="537723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ËYû</a:t>
            </a:r>
            <a:r>
              <a:rPr lang="en-US" sz="4200" dirty="0"/>
              <a:t>]</a:t>
            </a:r>
            <a:r>
              <a:rPr lang="en-US" sz="4200" dirty="0" err="1"/>
              <a:t>Ùm</a:t>
            </a:r>
            <a:r>
              <a:rPr lang="en-US" sz="4200" dirty="0"/>
              <a:t> </a:t>
            </a:r>
            <a:r>
              <a:rPr lang="en-US" sz="4200" dirty="0" err="1"/>
              <a:t>ùYßjRYú</a:t>
            </a:r>
            <a:r>
              <a:rPr lang="en-US" sz="4200" dirty="0"/>
              <a:t>] ËY]</a:t>
            </a:r>
            <a:r>
              <a:rPr lang="en-US" sz="4200" dirty="0" err="1"/>
              <a:t>ûR</a:t>
            </a:r>
            <a:r>
              <a:rPr lang="en-US" sz="4200" dirty="0"/>
              <a:t> </a:t>
            </a:r>
            <a:r>
              <a:rPr lang="en-US" sz="4200" dirty="0" err="1"/>
              <a:t>AûPk§ÓYôu</a:t>
            </a:r>
            <a:endParaRPr lang="en-US" sz="4200" dirty="0"/>
          </a:p>
          <a:p>
            <a:r>
              <a:rPr lang="en-US" sz="4200" dirty="0"/>
              <a:t>º</a:t>
            </a:r>
            <a:r>
              <a:rPr lang="en-US" sz="4200" dirty="0" err="1"/>
              <a:t>d¡WUôn</a:t>
            </a:r>
            <a:r>
              <a:rPr lang="en-US" sz="4200" dirty="0"/>
              <a:t> </a:t>
            </a:r>
            <a:r>
              <a:rPr lang="en-US" sz="4200" dirty="0" err="1"/>
              <a:t>Yk§ÓÅo</a:t>
            </a:r>
            <a:r>
              <a:rPr lang="en-US" sz="4200" dirty="0"/>
              <a:t> </a:t>
            </a:r>
            <a:r>
              <a:rPr lang="en-US" sz="4200" dirty="0" err="1"/>
              <a:t>úNok§ÓúYu</a:t>
            </a:r>
            <a:r>
              <a:rPr lang="en-US" sz="4200" dirty="0"/>
              <a:t> </a:t>
            </a:r>
            <a:r>
              <a:rPr lang="en-US" sz="4200" dirty="0" err="1"/>
              <a:t>Em</a:t>
            </a:r>
            <a:r>
              <a:rPr lang="en-US" sz="4200" dirty="0"/>
              <a:t> </a:t>
            </a:r>
            <a:r>
              <a:rPr lang="en-US" sz="4200" dirty="0" err="1"/>
              <a:t>NêLm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133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2020-10-04T06:24:10Z</dcterms:modified>
</cp:coreProperties>
</file>