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02:08.915" v="4699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mod">
        <pc:chgData name="Samson Christopher" userId="6a13b5f1e64a53ae" providerId="LiveId" clId="{D5AF5252-D44E-433D-B625-4C9CA66A177D}" dt="2020-02-09T12:59:09.399" v="3946" actId="1036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modSp add mod">
        <pc:chgData name="Samson Christopher" userId="6a13b5f1e64a53ae" providerId="LiveId" clId="{D5AF5252-D44E-433D-B625-4C9CA66A177D}" dt="2020-02-09T12:59:21.602" v="4010" actId="1036"/>
        <pc:sldMkLst>
          <pc:docMk/>
          <pc:sldMk cId="3788017213" sldId="305"/>
        </pc:sldMkLst>
        <pc:spChg chg="add mod">
          <ac:chgData name="Samson Christopher" userId="6a13b5f1e64a53ae" providerId="LiveId" clId="{D5AF5252-D44E-433D-B625-4C9CA66A177D}" dt="2020-02-09T12:59:21.602" v="4010" actId="1036"/>
          <ac:spMkLst>
            <pc:docMk/>
            <pc:sldMk cId="3788017213" sldId="305"/>
            <ac:spMk id="2" creationId="{E5361914-7043-401A-8D28-0E0750CD1840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mod">
        <pc:chgData name="Samson Christopher" userId="6a13b5f1e64a53ae" providerId="LiveId" clId="{D5AF5252-D44E-433D-B625-4C9CA66A177D}" dt="2020-02-09T12:59:32.321" v="4025" actId="1036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mod">
        <pc:chgData name="Samson Christopher" userId="6a13b5f1e64a53ae" providerId="LiveId" clId="{D5AF5252-D44E-433D-B625-4C9CA66A177D}" dt="2020-02-09T12:59:43.973" v="4082" actId="1036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mod">
        <pc:chgData name="Samson Christopher" userId="6a13b5f1e64a53ae" providerId="LiveId" clId="{D5AF5252-D44E-433D-B625-4C9CA66A177D}" dt="2020-02-09T13:00:01.132" v="4135" actId="1036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mod">
        <pc:chgData name="Samson Christopher" userId="6a13b5f1e64a53ae" providerId="LiveId" clId="{D5AF5252-D44E-433D-B625-4C9CA66A177D}" dt="2020-02-09T13:00:13.576" v="4196" actId="1036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mod">
        <pc:chgData name="Samson Christopher" userId="6a13b5f1e64a53ae" providerId="LiveId" clId="{D5AF5252-D44E-433D-B625-4C9CA66A177D}" dt="2020-02-09T13:00:27.570" v="4250" actId="1036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mod">
        <pc:chgData name="Samson Christopher" userId="6a13b5f1e64a53ae" providerId="LiveId" clId="{D5AF5252-D44E-433D-B625-4C9CA66A177D}" dt="2020-02-09T13:00:43.131" v="4332" actId="1036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mod">
        <pc:chgData name="Samson Christopher" userId="6a13b5f1e64a53ae" providerId="LiveId" clId="{D5AF5252-D44E-433D-B625-4C9CA66A177D}" dt="2020-02-09T13:00:54.657" v="4390" actId="1036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mod">
        <pc:chgData name="Samson Christopher" userId="6a13b5f1e64a53ae" providerId="LiveId" clId="{D5AF5252-D44E-433D-B625-4C9CA66A177D}" dt="2020-02-09T13:01:12.265" v="4463" actId="1036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mod">
        <pc:chgData name="Samson Christopher" userId="6a13b5f1e64a53ae" providerId="LiveId" clId="{D5AF5252-D44E-433D-B625-4C9CA66A177D}" dt="2020-02-09T13:01:24.561" v="4519" actId="1036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mod">
        <pc:chgData name="Samson Christopher" userId="6a13b5f1e64a53ae" providerId="LiveId" clId="{D5AF5252-D44E-433D-B625-4C9CA66A177D}" dt="2020-02-09T13:01:41.852" v="4583" actId="1036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mod">
        <pc:chgData name="Samson Christopher" userId="6a13b5f1e64a53ae" providerId="LiveId" clId="{D5AF5252-D44E-433D-B625-4C9CA66A177D}" dt="2020-02-09T13:01:56.789" v="4632" actId="1036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02:08.915" v="4699" actId="1036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EC6C47DF-58F6-47B2-9984-D1DC46E78573}"/>
    <pc:docChg chg="modSld">
      <pc:chgData name="Samson Christopher" userId="6a13b5f1e64a53ae" providerId="LiveId" clId="{EC6C47DF-58F6-47B2-9984-D1DC46E78573}" dt="2020-07-22T16:05:48.179" v="15" actId="108"/>
      <pc:docMkLst>
        <pc:docMk/>
      </pc:docMkLst>
      <pc:sldChg chg="modSp mod">
        <pc:chgData name="Samson Christopher" userId="6a13b5f1e64a53ae" providerId="LiveId" clId="{EC6C47DF-58F6-47B2-9984-D1DC46E78573}" dt="2020-07-22T16:04:43.006" v="1" actId="404"/>
        <pc:sldMkLst>
          <pc:docMk/>
          <pc:sldMk cId="3694549601" sldId="304"/>
        </pc:sldMkLst>
        <pc:spChg chg="mod">
          <ac:chgData name="Samson Christopher" userId="6a13b5f1e64a53ae" providerId="LiveId" clId="{EC6C47DF-58F6-47B2-9984-D1DC46E78573}" dt="2020-07-22T16:04:43.006" v="1" actId="404"/>
          <ac:spMkLst>
            <pc:docMk/>
            <pc:sldMk cId="3694549601" sldId="304"/>
            <ac:spMk id="3" creationId="{DEF4645B-52EA-4F92-815E-046EAC37336B}"/>
          </ac:spMkLst>
        </pc:spChg>
      </pc:sldChg>
      <pc:sldChg chg="modSp mod">
        <pc:chgData name="Samson Christopher" userId="6a13b5f1e64a53ae" providerId="LiveId" clId="{EC6C47DF-58F6-47B2-9984-D1DC46E78573}" dt="2020-07-22T16:04:48.802" v="2" actId="108"/>
        <pc:sldMkLst>
          <pc:docMk/>
          <pc:sldMk cId="3788017213" sldId="305"/>
        </pc:sldMkLst>
        <pc:spChg chg="mod">
          <ac:chgData name="Samson Christopher" userId="6a13b5f1e64a53ae" providerId="LiveId" clId="{EC6C47DF-58F6-47B2-9984-D1DC46E78573}" dt="2020-07-22T16:04:48.802" v="2" actId="108"/>
          <ac:spMkLst>
            <pc:docMk/>
            <pc:sldMk cId="3788017213" sldId="305"/>
            <ac:spMk id="2" creationId="{E5361914-7043-401A-8D28-0E0750CD1840}"/>
          </ac:spMkLst>
        </pc:spChg>
      </pc:sldChg>
      <pc:sldChg chg="modSp mod">
        <pc:chgData name="Samson Christopher" userId="6a13b5f1e64a53ae" providerId="LiveId" clId="{EC6C47DF-58F6-47B2-9984-D1DC46E78573}" dt="2020-07-22T16:04:54.863" v="3" actId="108"/>
        <pc:sldMkLst>
          <pc:docMk/>
          <pc:sldMk cId="3921879303" sldId="306"/>
        </pc:sldMkLst>
        <pc:spChg chg="mod">
          <ac:chgData name="Samson Christopher" userId="6a13b5f1e64a53ae" providerId="LiveId" clId="{EC6C47DF-58F6-47B2-9984-D1DC46E78573}" dt="2020-07-22T16:04:54.863" v="3" actId="108"/>
          <ac:spMkLst>
            <pc:docMk/>
            <pc:sldMk cId="3921879303" sldId="306"/>
            <ac:spMk id="2" creationId="{6FB85210-F97D-4E3F-88F1-830796907474}"/>
          </ac:spMkLst>
        </pc:spChg>
      </pc:sldChg>
      <pc:sldChg chg="modSp mod">
        <pc:chgData name="Samson Christopher" userId="6a13b5f1e64a53ae" providerId="LiveId" clId="{EC6C47DF-58F6-47B2-9984-D1DC46E78573}" dt="2020-07-22T16:04:58.804" v="4" actId="108"/>
        <pc:sldMkLst>
          <pc:docMk/>
          <pc:sldMk cId="1443974091" sldId="307"/>
        </pc:sldMkLst>
        <pc:spChg chg="mod">
          <ac:chgData name="Samson Christopher" userId="6a13b5f1e64a53ae" providerId="LiveId" clId="{EC6C47DF-58F6-47B2-9984-D1DC46E78573}" dt="2020-07-22T16:04:58.804" v="4" actId="108"/>
          <ac:spMkLst>
            <pc:docMk/>
            <pc:sldMk cId="1443974091" sldId="307"/>
            <ac:spMk id="2" creationId="{748713BA-07E2-464D-9688-D896CE8AF8FC}"/>
          </ac:spMkLst>
        </pc:spChg>
      </pc:sldChg>
      <pc:sldChg chg="modSp mod">
        <pc:chgData name="Samson Christopher" userId="6a13b5f1e64a53ae" providerId="LiveId" clId="{EC6C47DF-58F6-47B2-9984-D1DC46E78573}" dt="2020-07-22T16:05:02.495" v="5" actId="108"/>
        <pc:sldMkLst>
          <pc:docMk/>
          <pc:sldMk cId="544635491" sldId="308"/>
        </pc:sldMkLst>
        <pc:spChg chg="mod">
          <ac:chgData name="Samson Christopher" userId="6a13b5f1e64a53ae" providerId="LiveId" clId="{EC6C47DF-58F6-47B2-9984-D1DC46E78573}" dt="2020-07-22T16:05:02.495" v="5" actId="108"/>
          <ac:spMkLst>
            <pc:docMk/>
            <pc:sldMk cId="544635491" sldId="308"/>
            <ac:spMk id="2" creationId="{106038CD-54B7-4368-916A-16D9859E5036}"/>
          </ac:spMkLst>
        </pc:spChg>
      </pc:sldChg>
      <pc:sldChg chg="modSp mod">
        <pc:chgData name="Samson Christopher" userId="6a13b5f1e64a53ae" providerId="LiveId" clId="{EC6C47DF-58F6-47B2-9984-D1DC46E78573}" dt="2020-07-22T16:05:06.288" v="6" actId="108"/>
        <pc:sldMkLst>
          <pc:docMk/>
          <pc:sldMk cId="642268606" sldId="309"/>
        </pc:sldMkLst>
        <pc:spChg chg="mod">
          <ac:chgData name="Samson Christopher" userId="6a13b5f1e64a53ae" providerId="LiveId" clId="{EC6C47DF-58F6-47B2-9984-D1DC46E78573}" dt="2020-07-22T16:05:06.288" v="6" actId="108"/>
          <ac:spMkLst>
            <pc:docMk/>
            <pc:sldMk cId="642268606" sldId="309"/>
            <ac:spMk id="2" creationId="{EAAC78E4-06A1-4281-95A2-FCBA13068CBC}"/>
          </ac:spMkLst>
        </pc:spChg>
      </pc:sldChg>
      <pc:sldChg chg="modSp mod">
        <pc:chgData name="Samson Christopher" userId="6a13b5f1e64a53ae" providerId="LiveId" clId="{EC6C47DF-58F6-47B2-9984-D1DC46E78573}" dt="2020-07-22T16:05:09.971" v="7" actId="108"/>
        <pc:sldMkLst>
          <pc:docMk/>
          <pc:sldMk cId="3734117686" sldId="310"/>
        </pc:sldMkLst>
        <pc:spChg chg="mod">
          <ac:chgData name="Samson Christopher" userId="6a13b5f1e64a53ae" providerId="LiveId" clId="{EC6C47DF-58F6-47B2-9984-D1DC46E78573}" dt="2020-07-22T16:05:09.971" v="7" actId="108"/>
          <ac:spMkLst>
            <pc:docMk/>
            <pc:sldMk cId="3734117686" sldId="310"/>
            <ac:spMk id="2" creationId="{646E80C6-A328-4BAB-B627-F757F7AC1FF9}"/>
          </ac:spMkLst>
        </pc:spChg>
      </pc:sldChg>
      <pc:sldChg chg="modSp mod">
        <pc:chgData name="Samson Christopher" userId="6a13b5f1e64a53ae" providerId="LiveId" clId="{EC6C47DF-58F6-47B2-9984-D1DC46E78573}" dt="2020-07-22T16:05:14.797" v="8" actId="108"/>
        <pc:sldMkLst>
          <pc:docMk/>
          <pc:sldMk cId="2822645116" sldId="311"/>
        </pc:sldMkLst>
        <pc:spChg chg="mod">
          <ac:chgData name="Samson Christopher" userId="6a13b5f1e64a53ae" providerId="LiveId" clId="{EC6C47DF-58F6-47B2-9984-D1DC46E78573}" dt="2020-07-22T16:05:14.797" v="8" actId="108"/>
          <ac:spMkLst>
            <pc:docMk/>
            <pc:sldMk cId="2822645116" sldId="311"/>
            <ac:spMk id="2" creationId="{3F96B8CE-9659-44F2-AE9C-7FF3A4839BF9}"/>
          </ac:spMkLst>
        </pc:spChg>
      </pc:sldChg>
      <pc:sldChg chg="modSp mod">
        <pc:chgData name="Samson Christopher" userId="6a13b5f1e64a53ae" providerId="LiveId" clId="{EC6C47DF-58F6-47B2-9984-D1DC46E78573}" dt="2020-07-22T16:05:18.746" v="9" actId="108"/>
        <pc:sldMkLst>
          <pc:docMk/>
          <pc:sldMk cId="3734140688" sldId="312"/>
        </pc:sldMkLst>
        <pc:spChg chg="mod">
          <ac:chgData name="Samson Christopher" userId="6a13b5f1e64a53ae" providerId="LiveId" clId="{EC6C47DF-58F6-47B2-9984-D1DC46E78573}" dt="2020-07-22T16:05:18.746" v="9" actId="108"/>
          <ac:spMkLst>
            <pc:docMk/>
            <pc:sldMk cId="3734140688" sldId="312"/>
            <ac:spMk id="2" creationId="{2843D26F-6F2E-4050-A3FF-C6920CC9A748}"/>
          </ac:spMkLst>
        </pc:spChg>
      </pc:sldChg>
      <pc:sldChg chg="modSp mod">
        <pc:chgData name="Samson Christopher" userId="6a13b5f1e64a53ae" providerId="LiveId" clId="{EC6C47DF-58F6-47B2-9984-D1DC46E78573}" dt="2020-07-22T16:05:23.922" v="10" actId="108"/>
        <pc:sldMkLst>
          <pc:docMk/>
          <pc:sldMk cId="1216026953" sldId="313"/>
        </pc:sldMkLst>
        <pc:spChg chg="mod">
          <ac:chgData name="Samson Christopher" userId="6a13b5f1e64a53ae" providerId="LiveId" clId="{EC6C47DF-58F6-47B2-9984-D1DC46E78573}" dt="2020-07-22T16:05:23.922" v="10" actId="108"/>
          <ac:spMkLst>
            <pc:docMk/>
            <pc:sldMk cId="1216026953" sldId="313"/>
            <ac:spMk id="2" creationId="{7AEDCFBC-05D3-4FAB-B178-F67E12922069}"/>
          </ac:spMkLst>
        </pc:spChg>
      </pc:sldChg>
      <pc:sldChg chg="modSp mod">
        <pc:chgData name="Samson Christopher" userId="6a13b5f1e64a53ae" providerId="LiveId" clId="{EC6C47DF-58F6-47B2-9984-D1DC46E78573}" dt="2020-07-22T16:05:28.814" v="11" actId="108"/>
        <pc:sldMkLst>
          <pc:docMk/>
          <pc:sldMk cId="4228229681" sldId="314"/>
        </pc:sldMkLst>
        <pc:spChg chg="mod">
          <ac:chgData name="Samson Christopher" userId="6a13b5f1e64a53ae" providerId="LiveId" clId="{EC6C47DF-58F6-47B2-9984-D1DC46E78573}" dt="2020-07-22T16:05:28.814" v="11" actId="108"/>
          <ac:spMkLst>
            <pc:docMk/>
            <pc:sldMk cId="4228229681" sldId="314"/>
            <ac:spMk id="2" creationId="{89360ADA-9FCA-4E26-9276-464292212DDE}"/>
          </ac:spMkLst>
        </pc:spChg>
      </pc:sldChg>
      <pc:sldChg chg="modSp mod">
        <pc:chgData name="Samson Christopher" userId="6a13b5f1e64a53ae" providerId="LiveId" clId="{EC6C47DF-58F6-47B2-9984-D1DC46E78573}" dt="2020-07-22T16:05:32.385" v="12" actId="108"/>
        <pc:sldMkLst>
          <pc:docMk/>
          <pc:sldMk cId="1733301179" sldId="315"/>
        </pc:sldMkLst>
        <pc:spChg chg="mod">
          <ac:chgData name="Samson Christopher" userId="6a13b5f1e64a53ae" providerId="LiveId" clId="{EC6C47DF-58F6-47B2-9984-D1DC46E78573}" dt="2020-07-22T16:05:32.385" v="12" actId="108"/>
          <ac:spMkLst>
            <pc:docMk/>
            <pc:sldMk cId="1733301179" sldId="315"/>
            <ac:spMk id="2" creationId="{D28B4C5D-7159-49AA-BEB4-9668339641B3}"/>
          </ac:spMkLst>
        </pc:spChg>
      </pc:sldChg>
      <pc:sldChg chg="modSp mod">
        <pc:chgData name="Samson Christopher" userId="6a13b5f1e64a53ae" providerId="LiveId" clId="{EC6C47DF-58F6-47B2-9984-D1DC46E78573}" dt="2020-07-22T16:05:42.410" v="14" actId="2711"/>
        <pc:sldMkLst>
          <pc:docMk/>
          <pc:sldMk cId="956556829" sldId="316"/>
        </pc:sldMkLst>
        <pc:spChg chg="mod">
          <ac:chgData name="Samson Christopher" userId="6a13b5f1e64a53ae" providerId="LiveId" clId="{EC6C47DF-58F6-47B2-9984-D1DC46E78573}" dt="2020-07-22T16:05:42.410" v="14" actId="2711"/>
          <ac:spMkLst>
            <pc:docMk/>
            <pc:sldMk cId="956556829" sldId="316"/>
            <ac:spMk id="2" creationId="{5C5D0146-6FB3-41D0-A74F-196886FFEC2B}"/>
          </ac:spMkLst>
        </pc:spChg>
      </pc:sldChg>
      <pc:sldChg chg="modSp mod">
        <pc:chgData name="Samson Christopher" userId="6a13b5f1e64a53ae" providerId="LiveId" clId="{EC6C47DF-58F6-47B2-9984-D1DC46E78573}" dt="2020-07-22T16:05:48.179" v="15" actId="108"/>
        <pc:sldMkLst>
          <pc:docMk/>
          <pc:sldMk cId="1332371528" sldId="317"/>
        </pc:sldMkLst>
        <pc:spChg chg="mod">
          <ac:chgData name="Samson Christopher" userId="6a13b5f1e64a53ae" providerId="LiveId" clId="{EC6C47DF-58F6-47B2-9984-D1DC46E78573}" dt="2020-07-22T16:05:48.179" v="15" actId="108"/>
          <ac:spMkLst>
            <pc:docMk/>
            <pc:sldMk cId="1332371528" sldId="317"/>
            <ac:spMk id="2" creationId="{460604A8-5B65-4213-A480-B069E15F0206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22-07-2020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4645B-52EA-4F92-815E-046EAC37336B}"/>
              </a:ext>
            </a:extLst>
          </p:cNvPr>
          <p:cNvSpPr/>
          <p:nvPr/>
        </p:nvSpPr>
        <p:spPr>
          <a:xfrm>
            <a:off x="-1" y="5360772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Su±Vôp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Õ§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TôÓ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Eu 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CúVÑûY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Es[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jRôp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Gußm</a:t>
            </a:r>
            <a:r>
              <a:rPr lang="es-E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s-E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TôÓ</a:t>
            </a:r>
            <a:endParaRPr lang="es-E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4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EDCFBC-05D3-4FAB-B178-F67E12922069}"/>
              </a:ext>
            </a:extLst>
          </p:cNvPr>
          <p:cNvSpPr/>
          <p:nvPr/>
        </p:nvSpPr>
        <p:spPr>
          <a:xfrm>
            <a:off x="778276" y="5351891"/>
            <a:ext cx="10635448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LxPm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SxPm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CpûX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KVôUp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Õ§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TôÓ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2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360ADA-9FCA-4E26-9276-464292212DDE}"/>
              </a:ext>
            </a:extLst>
          </p:cNvPr>
          <p:cNvSpPr/>
          <p:nvPr/>
        </p:nvSpPr>
        <p:spPr>
          <a:xfrm>
            <a:off x="-1" y="5343016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ùNeLPp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SmûUf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ãrkÕ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ùLôiPôÛm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ÛûY«u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ZÛiÓ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2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8B4C5D-7159-49AA-BEB4-9668339641B3}"/>
              </a:ext>
            </a:extLst>
          </p:cNvPr>
          <p:cNvSpPr/>
          <p:nvPr/>
        </p:nvSpPr>
        <p:spPr>
          <a:xfrm>
            <a:off x="1661604" y="5351892"/>
            <a:ext cx="8868792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Tô¥ÓúYôm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Õ§j§ÓúYôm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TôûRLs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ûPjÕ®Óm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0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5D0146-6FB3-41D0-A74F-196886FFEC2B}"/>
              </a:ext>
            </a:extLst>
          </p:cNvPr>
          <p:cNvSpPr/>
          <p:nvPr/>
        </p:nvSpPr>
        <p:spPr>
          <a:xfrm>
            <a:off x="0" y="5351888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úLô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Vôj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G§ojÕ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YkRôÛm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ùLôgNØm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úYiPôm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5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604A8-5B65-4213-A480-B069E15F0206}"/>
              </a:ext>
            </a:extLst>
          </p:cNvPr>
          <p:cNvSpPr/>
          <p:nvPr/>
        </p:nvSpPr>
        <p:spPr>
          <a:xfrm>
            <a:off x="1670481" y="5343006"/>
            <a:ext cx="8851037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Guàm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SôUm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EiÓ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 ù_«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j§ÓúYôm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7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61914-7043-401A-8D28-0E0750CD1840}"/>
              </a:ext>
            </a:extLst>
          </p:cNvPr>
          <p:cNvSpPr/>
          <p:nvPr/>
        </p:nvSpPr>
        <p:spPr>
          <a:xfrm>
            <a:off x="1524000" y="5360771"/>
            <a:ext cx="9144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SpXYo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YpXYo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úTôÕUô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YôojûR«p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EiûUÙs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1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B85210-F97D-4E3F-88F1-830796907474}"/>
              </a:ext>
            </a:extLst>
          </p:cNvPr>
          <p:cNvSpPr/>
          <p:nvPr/>
        </p:nvSpPr>
        <p:spPr>
          <a:xfrm>
            <a:off x="645111" y="5351890"/>
            <a:ext cx="10901778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G¬úLô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U§Ûm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Øuú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YkRôÛm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CúVÑ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Øuú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87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8713BA-07E2-464D-9688-D896CE8AF8FC}"/>
              </a:ext>
            </a:extLst>
          </p:cNvPr>
          <p:cNvSpPr/>
          <p:nvPr/>
        </p:nvSpPr>
        <p:spPr>
          <a:xfrm>
            <a:off x="2007833" y="5328791"/>
            <a:ext cx="8176334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LXe¡PôúR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ûLj§PôúR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C¥kÕ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Ým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7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6038CD-54B7-4368-916A-16D9859E5036}"/>
              </a:ext>
            </a:extLst>
          </p:cNvPr>
          <p:cNvSpPr/>
          <p:nvPr/>
        </p:nvSpPr>
        <p:spPr>
          <a:xfrm>
            <a:off x="467557" y="5343014"/>
            <a:ext cx="11256885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ÕuUôodL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HÕYô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ùLôs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ôUp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ùRnY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TVjúRôÓ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3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AC78E4-06A1-4281-95A2-FCBA13068CBC}"/>
              </a:ext>
            </a:extLst>
          </p:cNvPr>
          <p:cNvSpPr/>
          <p:nvPr/>
        </p:nvSpPr>
        <p:spPr>
          <a:xfrm>
            <a:off x="1608338" y="5343007"/>
            <a:ext cx="8975324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B®«]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Es[m ¨û\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kúR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Ne¸R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¸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ojR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TôÓ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6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6E80C6-A328-4BAB-B627-F757F7AC1FF9}"/>
              </a:ext>
            </a:extLst>
          </p:cNvPr>
          <p:cNvSpPr/>
          <p:nvPr/>
        </p:nvSpPr>
        <p:spPr>
          <a:xfrm>
            <a:off x="467557" y="5343013"/>
            <a:ext cx="11256886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NÃWm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BjÕUô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B®«]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ôÛm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úNôokÕ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úYû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[«p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GpXôm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11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6B8CE-9659-44F2-AE9C-7FF3A4839BF9}"/>
              </a:ext>
            </a:extLst>
          </p:cNvPr>
          <p:cNvSpPr/>
          <p:nvPr/>
        </p:nvSpPr>
        <p:spPr>
          <a:xfrm>
            <a:off x="649549" y="5334138"/>
            <a:ext cx="10892901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NjRjRôp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Es[m ¨û\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kRôp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çV¬u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TXu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ûPdÏm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4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3D26F-6F2E-4050-A3FF-C6920CC9A748}"/>
              </a:ext>
            </a:extLst>
          </p:cNvPr>
          <p:cNvSpPr/>
          <p:nvPr/>
        </p:nvSpPr>
        <p:spPr>
          <a:xfrm>
            <a:off x="436485" y="5351892"/>
            <a:ext cx="1131902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CWhNLo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Y¯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SPjÕYôo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ùNqûYl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TÓjÕYôo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14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171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31</cp:revision>
  <dcterms:created xsi:type="dcterms:W3CDTF">2019-11-02T16:27:41Z</dcterms:created>
  <dcterms:modified xsi:type="dcterms:W3CDTF">2020-07-22T16:05:50Z</dcterms:modified>
</cp:coreProperties>
</file>