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5D60F089-A924-4C92-BA1A-7E860EBBF74A}"/>
    <pc:docChg chg="undo custSel delSld modSld">
      <pc:chgData name="Samson Christopher" userId="6a13b5f1e64a53ae" providerId="LiveId" clId="{5D60F089-A924-4C92-BA1A-7E860EBBF74A}" dt="2020-10-04T06:33:22.779" v="868" actId="1035"/>
      <pc:docMkLst>
        <pc:docMk/>
      </pc:docMkLst>
      <pc:sldChg chg="del">
        <pc:chgData name="Samson Christopher" userId="6a13b5f1e64a53ae" providerId="LiveId" clId="{5D60F089-A924-4C92-BA1A-7E860EBBF74A}" dt="2020-10-04T06:25:30.739" v="53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D60F089-A924-4C92-BA1A-7E860EBBF74A}" dt="2020-10-04T06:25:26.365" v="52" actId="1035"/>
        <pc:sldMkLst>
          <pc:docMk/>
          <pc:sldMk cId="1777894342" sldId="389"/>
        </pc:sldMkLst>
        <pc:spChg chg="add mod">
          <ac:chgData name="Samson Christopher" userId="6a13b5f1e64a53ae" providerId="LiveId" clId="{5D60F089-A924-4C92-BA1A-7E860EBBF74A}" dt="2020-10-04T06:25:26.365" v="52" actId="1035"/>
          <ac:spMkLst>
            <pc:docMk/>
            <pc:sldMk cId="1777894342" sldId="389"/>
            <ac:spMk id="4" creationId="{C145843B-7C11-4E9F-B397-67012AD31F40}"/>
          </ac:spMkLst>
        </pc:spChg>
      </pc:sldChg>
      <pc:sldChg chg="addSp modSp mod">
        <pc:chgData name="Samson Christopher" userId="6a13b5f1e64a53ae" providerId="LiveId" clId="{5D60F089-A924-4C92-BA1A-7E860EBBF74A}" dt="2020-10-04T06:28:13.650" v="179" actId="1036"/>
        <pc:sldMkLst>
          <pc:docMk/>
          <pc:sldMk cId="850099564" sldId="390"/>
        </pc:sldMkLst>
        <pc:spChg chg="add mod">
          <ac:chgData name="Samson Christopher" userId="6a13b5f1e64a53ae" providerId="LiveId" clId="{5D60F089-A924-4C92-BA1A-7E860EBBF74A}" dt="2020-10-04T06:28:13.650" v="179" actId="1036"/>
          <ac:spMkLst>
            <pc:docMk/>
            <pc:sldMk cId="850099564" sldId="390"/>
            <ac:spMk id="4" creationId="{E7E7A090-BA52-4F47-AE07-2852DA26CB90}"/>
          </ac:spMkLst>
        </pc:spChg>
      </pc:sldChg>
      <pc:sldChg chg="addSp modSp mod">
        <pc:chgData name="Samson Christopher" userId="6a13b5f1e64a53ae" providerId="LiveId" clId="{5D60F089-A924-4C92-BA1A-7E860EBBF74A}" dt="2020-10-04T06:28:07.056" v="134" actId="1035"/>
        <pc:sldMkLst>
          <pc:docMk/>
          <pc:sldMk cId="944968354" sldId="391"/>
        </pc:sldMkLst>
        <pc:spChg chg="add mod">
          <ac:chgData name="Samson Christopher" userId="6a13b5f1e64a53ae" providerId="LiveId" clId="{5D60F089-A924-4C92-BA1A-7E860EBBF74A}" dt="2020-10-04T06:28:07.056" v="134" actId="1035"/>
          <ac:spMkLst>
            <pc:docMk/>
            <pc:sldMk cId="944968354" sldId="391"/>
            <ac:spMk id="4" creationId="{ED346607-EE38-4C9B-8299-B4F4860A17EF}"/>
          </ac:spMkLst>
        </pc:spChg>
      </pc:sldChg>
      <pc:sldChg chg="addSp modSp mod">
        <pc:chgData name="Samson Christopher" userId="6a13b5f1e64a53ae" providerId="LiveId" clId="{5D60F089-A924-4C92-BA1A-7E860EBBF74A}" dt="2020-10-04T06:28:56.096" v="234" actId="1036"/>
        <pc:sldMkLst>
          <pc:docMk/>
          <pc:sldMk cId="1414681237" sldId="392"/>
        </pc:sldMkLst>
        <pc:spChg chg="add mod">
          <ac:chgData name="Samson Christopher" userId="6a13b5f1e64a53ae" providerId="LiveId" clId="{5D60F089-A924-4C92-BA1A-7E860EBBF74A}" dt="2020-10-04T06:28:56.096" v="234" actId="1036"/>
          <ac:spMkLst>
            <pc:docMk/>
            <pc:sldMk cId="1414681237" sldId="392"/>
            <ac:spMk id="4" creationId="{E48BADF6-3AEA-4D61-A94B-0E4C999CB75A}"/>
          </ac:spMkLst>
        </pc:spChg>
      </pc:sldChg>
      <pc:sldChg chg="addSp modSp mod">
        <pc:chgData name="Samson Christopher" userId="6a13b5f1e64a53ae" providerId="LiveId" clId="{5D60F089-A924-4C92-BA1A-7E860EBBF74A}" dt="2020-10-04T06:29:14.407" v="305" actId="1035"/>
        <pc:sldMkLst>
          <pc:docMk/>
          <pc:sldMk cId="4103851070" sldId="393"/>
        </pc:sldMkLst>
        <pc:spChg chg="add mod">
          <ac:chgData name="Samson Christopher" userId="6a13b5f1e64a53ae" providerId="LiveId" clId="{5D60F089-A924-4C92-BA1A-7E860EBBF74A}" dt="2020-10-04T06:29:14.407" v="305" actId="1035"/>
          <ac:spMkLst>
            <pc:docMk/>
            <pc:sldMk cId="4103851070" sldId="393"/>
            <ac:spMk id="4" creationId="{236CCD2D-AACE-401A-BAA2-8C7DD9F6715B}"/>
          </ac:spMkLst>
        </pc:spChg>
      </pc:sldChg>
      <pc:sldChg chg="addSp modSp mod">
        <pc:chgData name="Samson Christopher" userId="6a13b5f1e64a53ae" providerId="LiveId" clId="{5D60F089-A924-4C92-BA1A-7E860EBBF74A}" dt="2020-10-04T06:30:28.827" v="427" actId="1035"/>
        <pc:sldMkLst>
          <pc:docMk/>
          <pc:sldMk cId="659567130" sldId="394"/>
        </pc:sldMkLst>
        <pc:spChg chg="add mod">
          <ac:chgData name="Samson Christopher" userId="6a13b5f1e64a53ae" providerId="LiveId" clId="{5D60F089-A924-4C92-BA1A-7E860EBBF74A}" dt="2020-10-04T06:30:28.827" v="427" actId="1035"/>
          <ac:spMkLst>
            <pc:docMk/>
            <pc:sldMk cId="659567130" sldId="394"/>
            <ac:spMk id="4" creationId="{AA182F99-4D40-4FFD-A34B-B5C4163FF9D5}"/>
          </ac:spMkLst>
        </pc:spChg>
      </pc:sldChg>
      <pc:sldChg chg="addSp modSp mod">
        <pc:chgData name="Samson Christopher" userId="6a13b5f1e64a53ae" providerId="LiveId" clId="{5D60F089-A924-4C92-BA1A-7E860EBBF74A}" dt="2020-10-04T06:30:19.755" v="372" actId="1036"/>
        <pc:sldMkLst>
          <pc:docMk/>
          <pc:sldMk cId="859356432" sldId="395"/>
        </pc:sldMkLst>
        <pc:spChg chg="add mod">
          <ac:chgData name="Samson Christopher" userId="6a13b5f1e64a53ae" providerId="LiveId" clId="{5D60F089-A924-4C92-BA1A-7E860EBBF74A}" dt="2020-10-04T06:30:19.755" v="372" actId="1036"/>
          <ac:spMkLst>
            <pc:docMk/>
            <pc:sldMk cId="859356432" sldId="395"/>
            <ac:spMk id="4" creationId="{831834A9-5751-4562-8560-E470C487EE78}"/>
          </ac:spMkLst>
        </pc:spChg>
      </pc:sldChg>
      <pc:sldChg chg="addSp modSp mod">
        <pc:chgData name="Samson Christopher" userId="6a13b5f1e64a53ae" providerId="LiveId" clId="{5D60F089-A924-4C92-BA1A-7E860EBBF74A}" dt="2020-10-04T06:30:42.210" v="483" actId="1035"/>
        <pc:sldMkLst>
          <pc:docMk/>
          <pc:sldMk cId="2025405914" sldId="396"/>
        </pc:sldMkLst>
        <pc:spChg chg="add mod">
          <ac:chgData name="Samson Christopher" userId="6a13b5f1e64a53ae" providerId="LiveId" clId="{5D60F089-A924-4C92-BA1A-7E860EBBF74A}" dt="2020-10-04T06:30:42.210" v="483" actId="1035"/>
          <ac:spMkLst>
            <pc:docMk/>
            <pc:sldMk cId="2025405914" sldId="396"/>
            <ac:spMk id="4" creationId="{3AD6493F-5626-4677-8829-55B6241962FA}"/>
          </ac:spMkLst>
        </pc:spChg>
      </pc:sldChg>
      <pc:sldChg chg="addSp modSp mod">
        <pc:chgData name="Samson Christopher" userId="6a13b5f1e64a53ae" providerId="LiveId" clId="{5D60F089-A924-4C92-BA1A-7E860EBBF74A}" dt="2020-10-04T06:31:14.201" v="545" actId="1035"/>
        <pc:sldMkLst>
          <pc:docMk/>
          <pc:sldMk cId="2940326978" sldId="397"/>
        </pc:sldMkLst>
        <pc:spChg chg="add mod">
          <ac:chgData name="Samson Christopher" userId="6a13b5f1e64a53ae" providerId="LiveId" clId="{5D60F089-A924-4C92-BA1A-7E860EBBF74A}" dt="2020-10-04T06:31:14.201" v="545" actId="1035"/>
          <ac:spMkLst>
            <pc:docMk/>
            <pc:sldMk cId="2940326978" sldId="397"/>
            <ac:spMk id="4" creationId="{AD4C637A-CAAD-4C52-948D-93BE94E30742}"/>
          </ac:spMkLst>
        </pc:spChg>
      </pc:sldChg>
      <pc:sldChg chg="addSp modSp mod">
        <pc:chgData name="Samson Christopher" userId="6a13b5f1e64a53ae" providerId="LiveId" clId="{5D60F089-A924-4C92-BA1A-7E860EBBF74A}" dt="2020-10-04T06:31:46.422" v="603" actId="1036"/>
        <pc:sldMkLst>
          <pc:docMk/>
          <pc:sldMk cId="2964080828" sldId="398"/>
        </pc:sldMkLst>
        <pc:spChg chg="add mod">
          <ac:chgData name="Samson Christopher" userId="6a13b5f1e64a53ae" providerId="LiveId" clId="{5D60F089-A924-4C92-BA1A-7E860EBBF74A}" dt="2020-10-04T06:31:46.422" v="603" actId="1036"/>
          <ac:spMkLst>
            <pc:docMk/>
            <pc:sldMk cId="2964080828" sldId="398"/>
            <ac:spMk id="4" creationId="{382F74A3-4445-464A-9A0D-BF7316E24AE8}"/>
          </ac:spMkLst>
        </pc:spChg>
      </pc:sldChg>
      <pc:sldChg chg="addSp modSp mod">
        <pc:chgData name="Samson Christopher" userId="6a13b5f1e64a53ae" providerId="LiveId" clId="{5D60F089-A924-4C92-BA1A-7E860EBBF74A}" dt="2020-10-04T06:32:02.132" v="656" actId="1036"/>
        <pc:sldMkLst>
          <pc:docMk/>
          <pc:sldMk cId="1883622595" sldId="399"/>
        </pc:sldMkLst>
        <pc:spChg chg="add mod">
          <ac:chgData name="Samson Christopher" userId="6a13b5f1e64a53ae" providerId="LiveId" clId="{5D60F089-A924-4C92-BA1A-7E860EBBF74A}" dt="2020-10-04T06:32:02.132" v="656" actId="1036"/>
          <ac:spMkLst>
            <pc:docMk/>
            <pc:sldMk cId="1883622595" sldId="399"/>
            <ac:spMk id="4" creationId="{841317D0-C352-4873-9E9A-0B8E6D9827E2}"/>
          </ac:spMkLst>
        </pc:spChg>
      </pc:sldChg>
      <pc:sldChg chg="addSp modSp mod">
        <pc:chgData name="Samson Christopher" userId="6a13b5f1e64a53ae" providerId="LiveId" clId="{5D60F089-A924-4C92-BA1A-7E860EBBF74A}" dt="2020-10-04T06:33:22.779" v="868" actId="1035"/>
        <pc:sldMkLst>
          <pc:docMk/>
          <pc:sldMk cId="642142391" sldId="400"/>
        </pc:sldMkLst>
        <pc:spChg chg="add mod">
          <ac:chgData name="Samson Christopher" userId="6a13b5f1e64a53ae" providerId="LiveId" clId="{5D60F089-A924-4C92-BA1A-7E860EBBF74A}" dt="2020-10-04T06:33:22.779" v="868" actId="1035"/>
          <ac:spMkLst>
            <pc:docMk/>
            <pc:sldMk cId="642142391" sldId="400"/>
            <ac:spMk id="4" creationId="{37AE2119-AE4E-4DE8-BB21-61D162B462B3}"/>
          </ac:spMkLst>
        </pc:spChg>
      </pc:sldChg>
      <pc:sldChg chg="addSp modSp mod">
        <pc:chgData name="Samson Christopher" userId="6a13b5f1e64a53ae" providerId="LiveId" clId="{5D60F089-A924-4C92-BA1A-7E860EBBF74A}" dt="2020-10-04T06:33:16.575" v="823" actId="1035"/>
        <pc:sldMkLst>
          <pc:docMk/>
          <pc:sldMk cId="620554568" sldId="401"/>
        </pc:sldMkLst>
        <pc:spChg chg="add mod">
          <ac:chgData name="Samson Christopher" userId="6a13b5f1e64a53ae" providerId="LiveId" clId="{5D60F089-A924-4C92-BA1A-7E860EBBF74A}" dt="2020-10-04T06:33:16.575" v="823" actId="1035"/>
          <ac:spMkLst>
            <pc:docMk/>
            <pc:sldMk cId="620554568" sldId="401"/>
            <ac:spMk id="4" creationId="{2627275C-60BE-4DE0-99BD-4361CCDE9037}"/>
          </ac:spMkLst>
        </pc:spChg>
      </pc:sldChg>
      <pc:sldChg chg="addSp modSp mod">
        <pc:chgData name="Samson Christopher" userId="6a13b5f1e64a53ae" providerId="LiveId" clId="{5D60F089-A924-4C92-BA1A-7E860EBBF74A}" dt="2020-10-04T06:33:11.107" v="775" actId="1035"/>
        <pc:sldMkLst>
          <pc:docMk/>
          <pc:sldMk cId="459594907" sldId="402"/>
        </pc:sldMkLst>
        <pc:spChg chg="add mod">
          <ac:chgData name="Samson Christopher" userId="6a13b5f1e64a53ae" providerId="LiveId" clId="{5D60F089-A924-4C92-BA1A-7E860EBBF74A}" dt="2020-10-04T06:33:11.107" v="775" actId="1035"/>
          <ac:spMkLst>
            <pc:docMk/>
            <pc:sldMk cId="459594907" sldId="402"/>
            <ac:spMk id="4" creationId="{932B57DD-9160-47FD-86D7-62A2F5B50DF0}"/>
          </ac:spMkLst>
        </pc:spChg>
      </pc:sldChg>
      <pc:sldChg chg="addSp modSp mod">
        <pc:chgData name="Samson Christopher" userId="6a13b5f1e64a53ae" providerId="LiveId" clId="{5D60F089-A924-4C92-BA1A-7E860EBBF74A}" dt="2020-10-04T06:33:02.516" v="724" actId="1036"/>
        <pc:sldMkLst>
          <pc:docMk/>
          <pc:sldMk cId="2376098714" sldId="403"/>
        </pc:sldMkLst>
        <pc:spChg chg="add mod">
          <ac:chgData name="Samson Christopher" userId="6a13b5f1e64a53ae" providerId="LiveId" clId="{5D60F089-A924-4C92-BA1A-7E860EBBF74A}" dt="2020-10-04T06:33:02.516" v="724" actId="1036"/>
          <ac:spMkLst>
            <pc:docMk/>
            <pc:sldMk cId="2376098714" sldId="403"/>
            <ac:spMk id="4" creationId="{256749FD-B176-4A03-9C58-0BE5ABAF742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5843B-7C11-4E9F-B397-67012AD31F40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úVúLôYô</a:t>
            </a:r>
            <a:r>
              <a:rPr lang="en-US" sz="4000" dirty="0"/>
              <a:t>¨£ </a:t>
            </a:r>
            <a:r>
              <a:rPr lang="en-US" sz="4000" dirty="0" err="1"/>
              <a:t>úVúLôYô</a:t>
            </a:r>
            <a:r>
              <a:rPr lang="en-US" sz="4000" dirty="0"/>
              <a:t>¨£ </a:t>
            </a:r>
            <a:r>
              <a:rPr lang="en-US" sz="4000" dirty="0" err="1"/>
              <a:t>úVúLôYô</a:t>
            </a:r>
            <a:r>
              <a:rPr lang="en-US" sz="4000" dirty="0"/>
              <a:t>¨£ </a:t>
            </a:r>
            <a:r>
              <a:rPr lang="en-US" sz="4000" dirty="0" err="1"/>
              <a:t>úVúLôYô</a:t>
            </a:r>
            <a:r>
              <a:rPr lang="en-US" sz="4000" dirty="0"/>
              <a:t>¨£ </a:t>
            </a:r>
            <a:r>
              <a:rPr lang="en-US" sz="4000" dirty="0" err="1"/>
              <a:t>Ht±lTôÓúYôm</a:t>
            </a:r>
            <a:r>
              <a:rPr lang="en-US" sz="4000" dirty="0"/>
              <a:t> </a:t>
            </a:r>
            <a:r>
              <a:rPr lang="en-US" sz="4000" dirty="0" err="1"/>
              <a:t>GeLs</a:t>
            </a:r>
            <a:r>
              <a:rPr lang="en-US" sz="4000" dirty="0"/>
              <a:t> </a:t>
            </a:r>
            <a:r>
              <a:rPr lang="en-US" sz="4000" dirty="0" err="1"/>
              <a:t>ùLô</a:t>
            </a:r>
            <a:r>
              <a:rPr lang="en-US" sz="4000" dirty="0"/>
              <a:t>¥ </a:t>
            </a:r>
            <a:r>
              <a:rPr lang="en-US" sz="4000" dirty="0" err="1"/>
              <a:t>ùYt±d</a:t>
            </a:r>
            <a:r>
              <a:rPr lang="en-US" sz="4000" dirty="0"/>
              <a:t> </a:t>
            </a:r>
            <a:r>
              <a:rPr lang="en-US" sz="4000" dirty="0" err="1"/>
              <a:t>ùLô¥úV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F74A3-4445-464A-9A0D-BF7316E24AE8}"/>
              </a:ext>
            </a:extLst>
          </p:cNvPr>
          <p:cNvSpPr txBox="1"/>
          <p:nvPr/>
        </p:nvSpPr>
        <p:spPr>
          <a:xfrm>
            <a:off x="626378" y="5377238"/>
            <a:ext cx="109392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SUd¡ÚdÏm</a:t>
            </a:r>
            <a:r>
              <a:rPr lang="en-US" sz="4400" dirty="0"/>
              <a:t> </a:t>
            </a:r>
            <a:r>
              <a:rPr lang="en-US" sz="4400" dirty="0" err="1"/>
              <a:t>CkR</a:t>
            </a:r>
            <a:r>
              <a:rPr lang="en-US" sz="4400" dirty="0"/>
              <a:t> </a:t>
            </a:r>
            <a:r>
              <a:rPr lang="en-US" sz="4400" dirty="0" err="1"/>
              <a:t>ùTXu</a:t>
            </a:r>
            <a:r>
              <a:rPr lang="en-US" sz="4400" dirty="0"/>
              <a:t> </a:t>
            </a:r>
            <a:r>
              <a:rPr lang="en-US" sz="4400" dirty="0" err="1"/>
              <a:t>úTôÕúU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SôRu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Aàl×YRôp</a:t>
            </a:r>
            <a:r>
              <a:rPr lang="en-US" sz="4400" dirty="0"/>
              <a:t> </a:t>
            </a:r>
            <a:r>
              <a:rPr lang="en-US" sz="4400" dirty="0" err="1"/>
              <a:t>úTôúYôúU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317D0-C352-4873-9E9A-0B8E6D9827E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ThPVúUô</a:t>
            </a:r>
            <a:r>
              <a:rPr lang="en-US" dirty="0"/>
              <a:t> ×</a:t>
            </a:r>
            <a:r>
              <a:rPr lang="en-US" dirty="0" err="1"/>
              <a:t>VTXúUô</a:t>
            </a:r>
            <a:r>
              <a:rPr lang="en-US" dirty="0"/>
              <a:t> </a:t>
            </a:r>
            <a:r>
              <a:rPr lang="en-US" dirty="0" err="1"/>
              <a:t>úRûYVô</a:t>
            </a:r>
            <a:r>
              <a:rPr lang="en-US" dirty="0"/>
              <a:t>? TWU </a:t>
            </a:r>
            <a:r>
              <a:rPr lang="en-US" dirty="0" err="1"/>
              <a:t>úRY</a:t>
            </a:r>
            <a:r>
              <a:rPr lang="en-US" dirty="0"/>
              <a:t> B® </a:t>
            </a:r>
            <a:r>
              <a:rPr lang="en-US" dirty="0" err="1"/>
              <a:t>Smªp</a:t>
            </a:r>
            <a:r>
              <a:rPr lang="en-US" dirty="0"/>
              <a:t> </a:t>
            </a:r>
            <a:r>
              <a:rPr lang="en-US" dirty="0" err="1"/>
              <a:t>CpûXVô</a:t>
            </a:r>
            <a:r>
              <a:rPr lang="en-US" dirty="0"/>
              <a:t>? ËY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VpXYô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E2119-AE4E-4DE8-BB21-61D162B462B3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Ø¥kRùRuß</a:t>
            </a:r>
            <a:r>
              <a:rPr lang="en-US" dirty="0"/>
              <a:t> </a:t>
            </a:r>
            <a:r>
              <a:rPr lang="en-US" dirty="0" err="1"/>
              <a:t>ØZe</a:t>
            </a:r>
            <a:r>
              <a:rPr lang="en-US" dirty="0"/>
              <a:t>¡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ÅWú</a:t>
            </a:r>
            <a:r>
              <a:rPr lang="en-US" dirty="0"/>
              <a:t>] </a:t>
            </a:r>
            <a:r>
              <a:rPr lang="en-US" dirty="0" err="1"/>
              <a:t>ØtßUYû</a:t>
            </a:r>
            <a:r>
              <a:rPr lang="en-US" dirty="0"/>
              <a:t>] </a:t>
            </a:r>
            <a:r>
              <a:rPr lang="en-US" dirty="0" err="1"/>
              <a:t>Ø±V¥jR</a:t>
            </a:r>
            <a:r>
              <a:rPr lang="en-US" dirty="0"/>
              <a:t> ¾Wú]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7275C-60BE-4DE0-99BD-4361CCDE9037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/>
              <a:t>£</a:t>
            </a:r>
            <a:r>
              <a:rPr lang="en-US" sz="4000" dirty="0" err="1"/>
              <a:t>ÛûY«p</a:t>
            </a:r>
            <a:r>
              <a:rPr lang="en-US" sz="4000" dirty="0"/>
              <a:t> £Wm </a:t>
            </a:r>
            <a:r>
              <a:rPr lang="en-US" sz="4000" dirty="0" err="1"/>
              <a:t>S£jR</a:t>
            </a:r>
            <a:r>
              <a:rPr lang="en-US" sz="4000" dirty="0"/>
              <a:t> º</a:t>
            </a:r>
            <a:r>
              <a:rPr lang="en-US" sz="4000" dirty="0" err="1"/>
              <a:t>Xú</a:t>
            </a:r>
            <a:r>
              <a:rPr lang="en-US" sz="4000" dirty="0"/>
              <a:t>] £</a:t>
            </a:r>
            <a:r>
              <a:rPr lang="en-US" sz="4000" dirty="0" err="1"/>
              <a:t>ÛûYd</a:t>
            </a:r>
            <a:r>
              <a:rPr lang="en-US" sz="4000" dirty="0"/>
              <a:t> </a:t>
            </a:r>
            <a:r>
              <a:rPr lang="en-US" sz="4000" dirty="0" err="1"/>
              <a:t>ùLô¥ûV</a:t>
            </a:r>
            <a:r>
              <a:rPr lang="en-US" sz="4000" dirty="0"/>
              <a:t> </a:t>
            </a:r>
            <a:r>
              <a:rPr lang="en-US" sz="4000" dirty="0" err="1"/>
              <a:t>Htßm</a:t>
            </a:r>
            <a:r>
              <a:rPr lang="en-US" sz="4000" dirty="0"/>
              <a:t> </a:t>
            </a:r>
            <a:r>
              <a:rPr lang="en-US" sz="4000" dirty="0" err="1"/>
              <a:t>úRY</a:t>
            </a:r>
            <a:r>
              <a:rPr lang="en-US" sz="4000" dirty="0"/>
              <a:t> </a:t>
            </a:r>
            <a:r>
              <a:rPr lang="en-US" sz="4000" dirty="0" err="1"/>
              <a:t>TôXú</a:t>
            </a:r>
            <a:r>
              <a:rPr lang="en-US" sz="4000" dirty="0"/>
              <a:t>] </a:t>
            </a:r>
            <a:r>
              <a:rPr lang="en-US" sz="4000" dirty="0" err="1"/>
              <a:t>ùYt</a:t>
            </a:r>
            <a:r>
              <a:rPr lang="en-US" sz="4000" dirty="0"/>
              <a:t>± </a:t>
            </a:r>
            <a:r>
              <a:rPr lang="en-US" sz="4000" dirty="0" err="1"/>
              <a:t>YôûL</a:t>
            </a:r>
            <a:r>
              <a:rPr lang="en-US" sz="4000" dirty="0"/>
              <a:t> </a:t>
            </a:r>
            <a:r>
              <a:rPr lang="en-US" sz="4000" dirty="0" err="1"/>
              <a:t>ãh¥l</a:t>
            </a:r>
            <a:r>
              <a:rPr lang="en-US" sz="4000" dirty="0"/>
              <a:t> T¦¡ú\</a:t>
            </a:r>
            <a:r>
              <a:rPr lang="en-US" sz="4000" dirty="0" err="1"/>
              <a:t>ôm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57DD-9160-47FD-86D7-62A2F5B50DF0}"/>
              </a:ext>
            </a:extLst>
          </p:cNvPr>
          <p:cNvSpPr txBox="1"/>
          <p:nvPr/>
        </p:nvSpPr>
        <p:spPr>
          <a:xfrm>
            <a:off x="1776718" y="5377237"/>
            <a:ext cx="86385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ApúXíVô</a:t>
            </a:r>
            <a:r>
              <a:rPr lang="en-US" sz="4400" dirty="0"/>
              <a:t> </a:t>
            </a:r>
            <a:r>
              <a:rPr lang="en-US" sz="4400" dirty="0" err="1"/>
              <a:t>úRY</a:t>
            </a:r>
            <a:r>
              <a:rPr lang="en-US" sz="4400" dirty="0"/>
              <a:t> </a:t>
            </a:r>
            <a:r>
              <a:rPr lang="en-US" sz="4400" dirty="0" err="1"/>
              <a:t>SôUm</a:t>
            </a:r>
            <a:r>
              <a:rPr lang="en-US" sz="4400" dirty="0"/>
              <a:t> </a:t>
            </a:r>
            <a:r>
              <a:rPr lang="en-US" sz="4400" dirty="0" err="1"/>
              <a:t>YôrLúY</a:t>
            </a:r>
            <a:r>
              <a:rPr lang="en-US" sz="4400" dirty="0"/>
              <a:t> </a:t>
            </a:r>
            <a:r>
              <a:rPr lang="en-US" sz="4400" dirty="0" err="1"/>
              <a:t>ApúXíVô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Wô_ô</a:t>
            </a:r>
            <a:r>
              <a:rPr lang="en-US" sz="4400" dirty="0"/>
              <a:t> </a:t>
            </a:r>
            <a:r>
              <a:rPr lang="en-US" sz="4400" dirty="0" err="1"/>
              <a:t>YÚLúY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749FD-B176-4A03-9C58-0BE5ABAF7427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B® ×Lr </a:t>
            </a:r>
            <a:r>
              <a:rPr lang="en-US" dirty="0" err="1"/>
              <a:t>KeLúY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TûP</a:t>
            </a:r>
            <a:r>
              <a:rPr lang="en-US" dirty="0"/>
              <a:t> </a:t>
            </a:r>
            <a:r>
              <a:rPr lang="en-US" dirty="0" err="1"/>
              <a:t>ùYpLúY</a:t>
            </a:r>
            <a:r>
              <a:rPr lang="en-US" dirty="0"/>
              <a:t> </a:t>
            </a:r>
            <a:r>
              <a:rPr lang="en-US" dirty="0" err="1"/>
              <a:t>YôrLõ</a:t>
            </a:r>
            <a:r>
              <a:rPr lang="en-US" dirty="0"/>
              <a:t> </a:t>
            </a:r>
            <a:r>
              <a:rPr lang="en-US" dirty="0" err="1"/>
              <a:t>YôrLõ</a:t>
            </a:r>
            <a:r>
              <a:rPr lang="en-US" dirty="0"/>
              <a:t> </a:t>
            </a:r>
            <a:r>
              <a:rPr lang="en-US" dirty="0" err="1"/>
              <a:t>YôrLõ</a:t>
            </a:r>
            <a:r>
              <a:rPr lang="en-US" dirty="0"/>
              <a:t> </a:t>
            </a:r>
            <a:r>
              <a:rPr lang="en-US" dirty="0" err="1"/>
              <a:t>YôrLúY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7A090-BA52-4F47-AE07-2852DA26CB90}"/>
              </a:ext>
            </a:extLst>
          </p:cNvPr>
          <p:cNvSpPr txBox="1"/>
          <p:nvPr/>
        </p:nvSpPr>
        <p:spPr>
          <a:xfrm>
            <a:off x="940965" y="5377237"/>
            <a:ext cx="103100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ÅßùLôiùPÝÅo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ÅWúW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Uôß</a:t>
            </a:r>
            <a:r>
              <a:rPr lang="en-US" sz="4400" dirty="0"/>
              <a:t> </a:t>
            </a:r>
            <a:r>
              <a:rPr lang="en-US" sz="4400" dirty="0" err="1"/>
              <a:t>ùLôiÓ</a:t>
            </a:r>
            <a:r>
              <a:rPr lang="en-US" sz="4400" dirty="0"/>
              <a:t> </a:t>
            </a:r>
            <a:r>
              <a:rPr lang="en-US" sz="4400" dirty="0" err="1"/>
              <a:t>Uu</a:t>
            </a:r>
            <a:r>
              <a:rPr lang="en-US" sz="4400" dirty="0"/>
              <a:t>]u </a:t>
            </a:r>
            <a:r>
              <a:rPr lang="en-US" sz="4400" dirty="0" err="1"/>
              <a:t>Øuú</a:t>
            </a:r>
            <a:r>
              <a:rPr lang="en-US" sz="4400" dirty="0"/>
              <a:t>] </a:t>
            </a:r>
            <a:r>
              <a:rPr lang="en-US" sz="4400" dirty="0" err="1"/>
              <a:t>ùNp</a:t>
            </a:r>
            <a:r>
              <a:rPr lang="en-US" sz="4400" dirty="0"/>
              <a:t>¡\</a:t>
            </a:r>
            <a:r>
              <a:rPr lang="en-US" sz="4400" dirty="0" err="1"/>
              <a:t>ôo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46607-EE38-4C9B-8299-B4F4860A17EF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º±</a:t>
            </a:r>
            <a:r>
              <a:rPr lang="en-US" dirty="0" err="1"/>
              <a:t>ùVÝm</a:t>
            </a:r>
            <a:r>
              <a:rPr lang="en-US" dirty="0"/>
              <a:t> £</a:t>
            </a:r>
            <a:r>
              <a:rPr lang="en-US" dirty="0" err="1"/>
              <a:t>eLeLs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ApXúYô</a:t>
            </a:r>
            <a:r>
              <a:rPr lang="en-US" dirty="0"/>
              <a:t> </a:t>
            </a:r>
            <a:r>
              <a:rPr lang="en-US" dirty="0" err="1"/>
              <a:t>ÁßùU</a:t>
            </a:r>
            <a:r>
              <a:rPr lang="en-US" dirty="0"/>
              <a:t>§¬ </a:t>
            </a:r>
            <a:r>
              <a:rPr lang="en-US" dirty="0" err="1"/>
              <a:t>N§LÞdÏ</a:t>
            </a:r>
            <a:r>
              <a:rPr lang="en-US" dirty="0"/>
              <a:t> ªW[</a:t>
            </a:r>
            <a:r>
              <a:rPr lang="en-US" dirty="0" err="1"/>
              <a:t>Yô</a:t>
            </a:r>
            <a:r>
              <a:rPr lang="en-US" dirty="0"/>
              <a:t>? </a:t>
            </a:r>
            <a:r>
              <a:rPr lang="en-US" dirty="0" err="1"/>
              <a:t>ëR£eLm</a:t>
            </a:r>
            <a:r>
              <a:rPr lang="en-US" dirty="0"/>
              <a:t> </a:t>
            </a:r>
            <a:r>
              <a:rPr lang="en-US" dirty="0" err="1"/>
              <a:t>ÙjR</a:t>
            </a:r>
            <a:r>
              <a:rPr lang="en-US" dirty="0"/>
              <a:t> £</a:t>
            </a:r>
            <a:r>
              <a:rPr lang="en-US" dirty="0" err="1"/>
              <a:t>eLúU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BADF6-3AEA-4D61-A94B-0E4C999CB75A}"/>
              </a:ext>
            </a:extLst>
          </p:cNvPr>
          <p:cNvSpPr txBox="1"/>
          <p:nvPr/>
        </p:nvSpPr>
        <p:spPr>
          <a:xfrm>
            <a:off x="1483103" y="5377237"/>
            <a:ext cx="92257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ÕûQ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</a:t>
            </a:r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ùNnYôúW</a:t>
            </a:r>
            <a:r>
              <a:rPr lang="en-US" dirty="0"/>
              <a:t> </a:t>
            </a:r>
            <a:r>
              <a:rPr lang="en-US" dirty="0" err="1"/>
              <a:t>LXe</a:t>
            </a:r>
            <a:r>
              <a:rPr lang="en-US" dirty="0"/>
              <a:t>¡ ¨</a:t>
            </a:r>
            <a:r>
              <a:rPr lang="en-US" dirty="0" err="1"/>
              <a:t>tL</a:t>
            </a:r>
            <a:r>
              <a:rPr lang="en-US" dirty="0"/>
              <a:t> </a:t>
            </a:r>
            <a:r>
              <a:rPr lang="en-US" dirty="0" err="1"/>
              <a:t>LôWQeLs</a:t>
            </a:r>
            <a:r>
              <a:rPr lang="en-US" dirty="0"/>
              <a:t> </a:t>
            </a:r>
            <a:r>
              <a:rPr lang="en-US" dirty="0" err="1"/>
              <a:t>CpûXúV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CCD2D-AACE-401A-BAA2-8C7DD9F6715B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ûLLû</a:t>
            </a:r>
            <a:r>
              <a:rPr lang="en-US" dirty="0"/>
              <a:t>[j R[</a:t>
            </a:r>
            <a:r>
              <a:rPr lang="en-US" dirty="0" err="1"/>
              <a:t>ok§PôUp</a:t>
            </a:r>
            <a:r>
              <a:rPr lang="en-US" dirty="0"/>
              <a:t> </a:t>
            </a:r>
            <a:r>
              <a:rPr lang="en-US" dirty="0" err="1"/>
              <a:t>Rôe¡úV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Nj§V</a:t>
            </a:r>
            <a:r>
              <a:rPr lang="en-US" dirty="0"/>
              <a:t> B® ¨t¡\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</a:t>
            </a:r>
            <a:r>
              <a:rPr lang="en-US" dirty="0" err="1"/>
              <a:t>ÙjR</a:t>
            </a:r>
            <a:r>
              <a:rPr lang="en-US" dirty="0"/>
              <a:t> </a:t>
            </a:r>
            <a:r>
              <a:rPr lang="en-US" dirty="0" err="1"/>
              <a:t>ÅWúW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2F99-4D40-4FFD-A34B-B5C4163FF9D5}"/>
              </a:ext>
            </a:extLst>
          </p:cNvPr>
          <p:cNvSpPr txBox="1"/>
          <p:nvPr/>
        </p:nvSpPr>
        <p:spPr>
          <a:xfrm>
            <a:off x="1558604" y="5377237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NjÚ</a:t>
            </a:r>
            <a:r>
              <a:rPr lang="en-US" dirty="0"/>
              <a:t> </a:t>
            </a:r>
            <a:r>
              <a:rPr lang="en-US" dirty="0" err="1"/>
              <a:t>ùYs</a:t>
            </a:r>
            <a:r>
              <a:rPr lang="en-US" dirty="0"/>
              <a:t>[m </a:t>
            </a:r>
            <a:r>
              <a:rPr lang="en-US" dirty="0" err="1"/>
              <a:t>úTôX</a:t>
            </a:r>
            <a:r>
              <a:rPr lang="en-US" dirty="0"/>
              <a:t> H± YÚ¡\</a:t>
            </a:r>
            <a:r>
              <a:rPr lang="en-US" dirty="0" err="1"/>
              <a:t>ôu</a:t>
            </a:r>
            <a:r>
              <a:rPr lang="en-US" dirty="0"/>
              <a:t> </a:t>
            </a:r>
            <a:r>
              <a:rPr lang="en-US" dirty="0" err="1"/>
              <a:t>NjV</a:t>
            </a:r>
            <a:r>
              <a:rPr lang="en-US" dirty="0"/>
              <a:t> B®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ùLô¥ûV</a:t>
            </a:r>
            <a:r>
              <a:rPr lang="en-US" dirty="0"/>
              <a:t> </a:t>
            </a:r>
            <a:r>
              <a:rPr lang="en-US" dirty="0" err="1"/>
              <a:t>HtßYôo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834A9-5751-4562-8560-E470C487EE78}"/>
              </a:ext>
            </a:extLst>
          </p:cNvPr>
          <p:cNvSpPr txBox="1"/>
          <p:nvPr/>
        </p:nvSpPr>
        <p:spPr>
          <a:xfrm>
            <a:off x="0" y="5372962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 err="1"/>
              <a:t>úLô­</a:t>
            </a:r>
            <a:r>
              <a:rPr lang="en-US" sz="3800" dirty="0" err="1">
                <a:latin typeface="Tamil Bible" pitchFamily="2" charset="0"/>
              </a:rPr>
              <a:t>yp</a:t>
            </a:r>
            <a:r>
              <a:rPr lang="en-US" sz="3800" dirty="0" err="1"/>
              <a:t>Vôj§u</a:t>
            </a:r>
            <a:r>
              <a:rPr lang="en-US" sz="3800" dirty="0"/>
              <a:t> </a:t>
            </a:r>
            <a:r>
              <a:rPr lang="en-US" sz="3800" dirty="0" err="1"/>
              <a:t>úY</a:t>
            </a:r>
            <a:r>
              <a:rPr lang="en-US" sz="3800" dirty="0"/>
              <a:t>`ª</a:t>
            </a:r>
            <a:r>
              <a:rPr lang="en-US" sz="3800" dirty="0" err="1"/>
              <a:t>eÏ</a:t>
            </a:r>
            <a:r>
              <a:rPr lang="en-US" sz="3800" dirty="0"/>
              <a:t> </a:t>
            </a:r>
            <a:r>
              <a:rPr lang="en-US" sz="3800" dirty="0" err="1"/>
              <a:t>ùNpÛUô</a:t>
            </a:r>
            <a:r>
              <a:rPr lang="en-US" sz="3800" dirty="0"/>
              <a:t>? </a:t>
            </a:r>
            <a:r>
              <a:rPr lang="en-US" sz="3800" dirty="0" err="1"/>
              <a:t>úLô</a:t>
            </a:r>
            <a:r>
              <a:rPr lang="en-US" sz="3800" dirty="0"/>
              <a:t>`ª</a:t>
            </a:r>
            <a:r>
              <a:rPr lang="en-US" sz="3800" dirty="0" err="1"/>
              <a:t>Óm</a:t>
            </a:r>
            <a:r>
              <a:rPr lang="en-US" sz="3800" dirty="0"/>
              <a:t> </a:t>
            </a:r>
            <a:r>
              <a:rPr lang="en-US" sz="3800" dirty="0" err="1"/>
              <a:t>Cû</a:t>
            </a:r>
            <a:r>
              <a:rPr lang="en-US" sz="3800" dirty="0"/>
              <a:t>[</a:t>
            </a:r>
            <a:r>
              <a:rPr lang="en-US" sz="3800" dirty="0" err="1"/>
              <a:t>Oo</a:t>
            </a:r>
            <a:r>
              <a:rPr lang="en-US" sz="3800" dirty="0"/>
              <a:t> </a:t>
            </a:r>
            <a:r>
              <a:rPr lang="en-US" sz="3800" dirty="0" err="1"/>
              <a:t>Øuú</a:t>
            </a:r>
            <a:r>
              <a:rPr lang="en-US" sz="3800" dirty="0"/>
              <a:t>] ¨</a:t>
            </a:r>
            <a:r>
              <a:rPr lang="en-US" sz="3800" dirty="0" err="1"/>
              <a:t>pÛUô</a:t>
            </a:r>
            <a:r>
              <a:rPr lang="en-US" sz="3800" dirty="0"/>
              <a:t>? </a:t>
            </a:r>
            <a:r>
              <a:rPr lang="en-US" sz="3800" dirty="0" err="1"/>
              <a:t>LojRo</a:t>
            </a:r>
            <a:r>
              <a:rPr lang="en-US" sz="3800" dirty="0"/>
              <a:t> </a:t>
            </a:r>
            <a:r>
              <a:rPr lang="en-US" sz="3800" dirty="0" err="1"/>
              <a:t>SôUm</a:t>
            </a:r>
            <a:r>
              <a:rPr lang="en-US" sz="3800" dirty="0"/>
              <a:t> </a:t>
            </a:r>
            <a:r>
              <a:rPr lang="en-US" sz="3800" dirty="0" err="1"/>
              <a:t>YpX</a:t>
            </a:r>
            <a:r>
              <a:rPr lang="en-US" sz="3800" dirty="0"/>
              <a:t> </a:t>
            </a:r>
            <a:r>
              <a:rPr lang="en-US" sz="3800" dirty="0" err="1"/>
              <a:t>úLôhûPúV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6493F-5626-4677-8829-55B6241962FA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B®«p</a:t>
            </a:r>
            <a:r>
              <a:rPr lang="en-US" dirty="0"/>
              <a:t> ¨û\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ù_Tm</a:t>
            </a:r>
            <a:r>
              <a:rPr lang="en-US" dirty="0"/>
              <a:t> </a:t>
            </a:r>
            <a:r>
              <a:rPr lang="en-US" dirty="0" err="1"/>
              <a:t>ùNnúYôúU</a:t>
            </a:r>
            <a:r>
              <a:rPr lang="en-US" dirty="0"/>
              <a:t> </a:t>
            </a:r>
            <a:r>
              <a:rPr lang="en-US" dirty="0" err="1"/>
              <a:t>BÙReL</a:t>
            </a:r>
            <a:r>
              <a:rPr lang="en-US" dirty="0"/>
              <a:t>[¦</a:t>
            </a:r>
            <a:r>
              <a:rPr lang="en-US" dirty="0" err="1"/>
              <a:t>kÕ</a:t>
            </a:r>
            <a:r>
              <a:rPr lang="en-US" dirty="0"/>
              <a:t> L[m </a:t>
            </a:r>
            <a:r>
              <a:rPr lang="en-US" dirty="0" err="1"/>
              <a:t>ùNpúYôúU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C637A-CAAD-4C52-948D-93BE94E30742}"/>
              </a:ext>
            </a:extLst>
          </p:cNvPr>
          <p:cNvSpPr txBox="1"/>
          <p:nvPr/>
        </p:nvSpPr>
        <p:spPr>
          <a:xfrm>
            <a:off x="0" y="537296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BolT¬jRXeLUûR</a:t>
            </a:r>
            <a:r>
              <a:rPr lang="en-US" sz="4000" dirty="0"/>
              <a:t> </a:t>
            </a:r>
            <a:r>
              <a:rPr lang="en-US" sz="4000" dirty="0" err="1"/>
              <a:t>Årj§úV</a:t>
            </a:r>
            <a:r>
              <a:rPr lang="en-US" sz="4000" dirty="0"/>
              <a:t> </a:t>
            </a:r>
            <a:r>
              <a:rPr lang="en-US" sz="4000" dirty="0" err="1"/>
              <a:t>B®L°u</a:t>
            </a:r>
            <a:r>
              <a:rPr lang="en-US" sz="4000" dirty="0"/>
              <a:t> </a:t>
            </a:r>
            <a:r>
              <a:rPr lang="en-US" sz="4000" dirty="0" err="1"/>
              <a:t>úNû</a:t>
            </a:r>
            <a:r>
              <a:rPr lang="en-US" sz="4000" dirty="0"/>
              <a:t>]</a:t>
            </a:r>
            <a:r>
              <a:rPr lang="en-US" sz="4000" dirty="0" err="1"/>
              <a:t>Lû</a:t>
            </a:r>
            <a:r>
              <a:rPr lang="en-US" sz="4000" dirty="0"/>
              <a:t>[ </a:t>
            </a:r>
            <a:r>
              <a:rPr lang="en-US" sz="4000" dirty="0" err="1"/>
              <a:t>ùYpúYôúU</a:t>
            </a:r>
            <a:r>
              <a:rPr lang="en-US" sz="4000" dirty="0"/>
              <a:t> </a:t>
            </a:r>
            <a:r>
              <a:rPr lang="en-US" sz="4000" dirty="0" err="1"/>
              <a:t>ùLô¥Ls</a:t>
            </a:r>
            <a:r>
              <a:rPr lang="en-US" sz="4000" dirty="0"/>
              <a:t> </a:t>
            </a:r>
            <a:r>
              <a:rPr lang="en-US" sz="4000" dirty="0" err="1"/>
              <a:t>HkÕm</a:t>
            </a:r>
            <a:r>
              <a:rPr lang="en-US" sz="4000" dirty="0"/>
              <a:t> </a:t>
            </a:r>
            <a:r>
              <a:rPr lang="en-US" sz="4000" dirty="0" err="1"/>
              <a:t>TûPLs</a:t>
            </a:r>
            <a:r>
              <a:rPr lang="en-US" sz="4000" dirty="0"/>
              <a:t> </a:t>
            </a:r>
            <a:r>
              <a:rPr lang="en-US" sz="4000" dirty="0" err="1"/>
              <a:t>ApXúYô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279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2020-10-04T06:33:29Z</dcterms:modified>
</cp:coreProperties>
</file>