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A7BB28F-DBBE-4866-8401-31AF97CE2BA3}"/>
    <pc:docChg chg="delSld modSld">
      <pc:chgData name="Samson Christopher" userId="6a13b5f1e64a53ae" providerId="LiveId" clId="{BA7BB28F-DBBE-4866-8401-31AF97CE2BA3}" dt="2020-10-04T06:40:17.075" v="515" actId="1035"/>
      <pc:docMkLst>
        <pc:docMk/>
      </pc:docMkLst>
      <pc:sldChg chg="del">
        <pc:chgData name="Samson Christopher" userId="6a13b5f1e64a53ae" providerId="LiveId" clId="{BA7BB28F-DBBE-4866-8401-31AF97CE2BA3}" dt="2020-10-04T06:36:21.06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A7BB28F-DBBE-4866-8401-31AF97CE2BA3}" dt="2020-10-04T06:38:27.478" v="109" actId="1035"/>
        <pc:sldMkLst>
          <pc:docMk/>
          <pc:sldMk cId="1777894342" sldId="389"/>
        </pc:sldMkLst>
        <pc:spChg chg="add mod">
          <ac:chgData name="Samson Christopher" userId="6a13b5f1e64a53ae" providerId="LiveId" clId="{BA7BB28F-DBBE-4866-8401-31AF97CE2BA3}" dt="2020-10-04T06:38:27.478" v="109" actId="1035"/>
          <ac:spMkLst>
            <pc:docMk/>
            <pc:sldMk cId="1777894342" sldId="389"/>
            <ac:spMk id="4" creationId="{F00393B3-EA72-4617-872D-A5DD90A6B512}"/>
          </ac:spMkLst>
        </pc:spChg>
      </pc:sldChg>
      <pc:sldChg chg="addSp modSp mod">
        <pc:chgData name="Samson Christopher" userId="6a13b5f1e64a53ae" providerId="LiveId" clId="{BA7BB28F-DBBE-4866-8401-31AF97CE2BA3}" dt="2020-10-04T06:38:52.574" v="167" actId="1036"/>
        <pc:sldMkLst>
          <pc:docMk/>
          <pc:sldMk cId="850099564" sldId="390"/>
        </pc:sldMkLst>
        <pc:spChg chg="add mod">
          <ac:chgData name="Samson Christopher" userId="6a13b5f1e64a53ae" providerId="LiveId" clId="{BA7BB28F-DBBE-4866-8401-31AF97CE2BA3}" dt="2020-10-04T06:38:52.574" v="167" actId="1036"/>
          <ac:spMkLst>
            <pc:docMk/>
            <pc:sldMk cId="850099564" sldId="390"/>
            <ac:spMk id="4" creationId="{35852219-320D-4519-99B2-79FD760FAD40}"/>
          </ac:spMkLst>
        </pc:spChg>
      </pc:sldChg>
      <pc:sldChg chg="addSp modSp mod">
        <pc:chgData name="Samson Christopher" userId="6a13b5f1e64a53ae" providerId="LiveId" clId="{BA7BB28F-DBBE-4866-8401-31AF97CE2BA3}" dt="2020-10-04T06:38:58.627" v="217" actId="1035"/>
        <pc:sldMkLst>
          <pc:docMk/>
          <pc:sldMk cId="944968354" sldId="391"/>
        </pc:sldMkLst>
        <pc:spChg chg="add mod">
          <ac:chgData name="Samson Christopher" userId="6a13b5f1e64a53ae" providerId="LiveId" clId="{BA7BB28F-DBBE-4866-8401-31AF97CE2BA3}" dt="2020-10-04T06:38:58.627" v="217" actId="1035"/>
          <ac:spMkLst>
            <pc:docMk/>
            <pc:sldMk cId="944968354" sldId="391"/>
            <ac:spMk id="4" creationId="{49A82442-556B-4420-B23B-3C5DBB33C6EC}"/>
          </ac:spMkLst>
        </pc:spChg>
      </pc:sldChg>
      <pc:sldChg chg="addSp modSp mod">
        <pc:chgData name="Samson Christopher" userId="6a13b5f1e64a53ae" providerId="LiveId" clId="{BA7BB28F-DBBE-4866-8401-31AF97CE2BA3}" dt="2020-10-04T06:39:05.755" v="265" actId="1036"/>
        <pc:sldMkLst>
          <pc:docMk/>
          <pc:sldMk cId="1414681237" sldId="392"/>
        </pc:sldMkLst>
        <pc:spChg chg="add mod">
          <ac:chgData name="Samson Christopher" userId="6a13b5f1e64a53ae" providerId="LiveId" clId="{BA7BB28F-DBBE-4866-8401-31AF97CE2BA3}" dt="2020-10-04T06:39:05.755" v="265" actId="1036"/>
          <ac:spMkLst>
            <pc:docMk/>
            <pc:sldMk cId="1414681237" sldId="392"/>
            <ac:spMk id="4" creationId="{BF1AF177-B27D-4945-8B8E-5C3893219D27}"/>
          </ac:spMkLst>
        </pc:spChg>
      </pc:sldChg>
      <pc:sldChg chg="addSp modSp mod">
        <pc:chgData name="Samson Christopher" userId="6a13b5f1e64a53ae" providerId="LiveId" clId="{BA7BB28F-DBBE-4866-8401-31AF97CE2BA3}" dt="2020-10-04T06:39:11.776" v="312" actId="1035"/>
        <pc:sldMkLst>
          <pc:docMk/>
          <pc:sldMk cId="4103851070" sldId="393"/>
        </pc:sldMkLst>
        <pc:spChg chg="add mod">
          <ac:chgData name="Samson Christopher" userId="6a13b5f1e64a53ae" providerId="LiveId" clId="{BA7BB28F-DBBE-4866-8401-31AF97CE2BA3}" dt="2020-10-04T06:39:11.776" v="312" actId="1035"/>
          <ac:spMkLst>
            <pc:docMk/>
            <pc:sldMk cId="4103851070" sldId="393"/>
            <ac:spMk id="4" creationId="{718C6C35-CE44-451F-A108-A53D7FE3000C}"/>
          </ac:spMkLst>
        </pc:spChg>
      </pc:sldChg>
      <pc:sldChg chg="addSp modSp mod">
        <pc:chgData name="Samson Christopher" userId="6a13b5f1e64a53ae" providerId="LiveId" clId="{BA7BB28F-DBBE-4866-8401-31AF97CE2BA3}" dt="2020-10-04T06:39:17.359" v="358" actId="1036"/>
        <pc:sldMkLst>
          <pc:docMk/>
          <pc:sldMk cId="659567130" sldId="394"/>
        </pc:sldMkLst>
        <pc:spChg chg="add mod">
          <ac:chgData name="Samson Christopher" userId="6a13b5f1e64a53ae" providerId="LiveId" clId="{BA7BB28F-DBBE-4866-8401-31AF97CE2BA3}" dt="2020-10-04T06:39:17.359" v="358" actId="1036"/>
          <ac:spMkLst>
            <pc:docMk/>
            <pc:sldMk cId="659567130" sldId="394"/>
            <ac:spMk id="4" creationId="{2E408DE7-F3B5-47D4-B22C-ADD3A41CCFB4}"/>
          </ac:spMkLst>
        </pc:spChg>
      </pc:sldChg>
      <pc:sldChg chg="addSp modSp mod">
        <pc:chgData name="Samson Christopher" userId="6a13b5f1e64a53ae" providerId="LiveId" clId="{BA7BB28F-DBBE-4866-8401-31AF97CE2BA3}" dt="2020-10-04T06:39:24.425" v="405" actId="1035"/>
        <pc:sldMkLst>
          <pc:docMk/>
          <pc:sldMk cId="859356432" sldId="395"/>
        </pc:sldMkLst>
        <pc:spChg chg="add mod">
          <ac:chgData name="Samson Christopher" userId="6a13b5f1e64a53ae" providerId="LiveId" clId="{BA7BB28F-DBBE-4866-8401-31AF97CE2BA3}" dt="2020-10-04T06:39:24.425" v="405" actId="1035"/>
          <ac:spMkLst>
            <pc:docMk/>
            <pc:sldMk cId="859356432" sldId="395"/>
            <ac:spMk id="4" creationId="{EFE1B0FF-0EED-4276-AB8D-AD895DED9290}"/>
          </ac:spMkLst>
        </pc:spChg>
      </pc:sldChg>
      <pc:sldChg chg="addSp modSp mod">
        <pc:chgData name="Samson Christopher" userId="6a13b5f1e64a53ae" providerId="LiveId" clId="{BA7BB28F-DBBE-4866-8401-31AF97CE2BA3}" dt="2020-10-04T06:39:31.369" v="456" actId="1036"/>
        <pc:sldMkLst>
          <pc:docMk/>
          <pc:sldMk cId="2025405914" sldId="396"/>
        </pc:sldMkLst>
        <pc:spChg chg="add mod">
          <ac:chgData name="Samson Christopher" userId="6a13b5f1e64a53ae" providerId="LiveId" clId="{BA7BB28F-DBBE-4866-8401-31AF97CE2BA3}" dt="2020-10-04T06:39:31.369" v="456" actId="1036"/>
          <ac:spMkLst>
            <pc:docMk/>
            <pc:sldMk cId="2025405914" sldId="396"/>
            <ac:spMk id="4" creationId="{68D9A432-19E8-45F4-94EA-109DB2E6F444}"/>
          </ac:spMkLst>
        </pc:spChg>
      </pc:sldChg>
      <pc:sldChg chg="addSp modSp mod">
        <pc:chgData name="Samson Christopher" userId="6a13b5f1e64a53ae" providerId="LiveId" clId="{BA7BB28F-DBBE-4866-8401-31AF97CE2BA3}" dt="2020-10-04T06:40:17.075" v="515" actId="1035"/>
        <pc:sldMkLst>
          <pc:docMk/>
          <pc:sldMk cId="2940326978" sldId="397"/>
        </pc:sldMkLst>
        <pc:spChg chg="add mod">
          <ac:chgData name="Samson Christopher" userId="6a13b5f1e64a53ae" providerId="LiveId" clId="{BA7BB28F-DBBE-4866-8401-31AF97CE2BA3}" dt="2020-10-04T06:40:17.075" v="515" actId="1035"/>
          <ac:spMkLst>
            <pc:docMk/>
            <pc:sldMk cId="2940326978" sldId="397"/>
            <ac:spMk id="4" creationId="{700CB041-D80C-4C7C-8619-C7B845524512}"/>
          </ac:spMkLst>
        </pc:spChg>
      </pc:sldChg>
      <pc:sldChg chg="del">
        <pc:chgData name="Samson Christopher" userId="6a13b5f1e64a53ae" providerId="LiveId" clId="{BA7BB28F-DBBE-4866-8401-31AF97CE2BA3}" dt="2020-10-04T06:36:07.68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A7BB28F-DBBE-4866-8401-31AF97CE2BA3}" dt="2020-10-04T06:36:08.48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A7BB28F-DBBE-4866-8401-31AF97CE2BA3}" dt="2020-10-04T06:36:09.01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A7BB28F-DBBE-4866-8401-31AF97CE2BA3}" dt="2020-10-04T06:36:09.53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A7BB28F-DBBE-4866-8401-31AF97CE2BA3}" dt="2020-10-04T06:36:10.05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A7BB28F-DBBE-4866-8401-31AF97CE2BA3}" dt="2020-10-04T06:36:10.63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393B3-EA72-4617-872D-A5DD90A6B512}"/>
              </a:ext>
            </a:extLst>
          </p:cNvPr>
          <p:cNvSpPr txBox="1"/>
          <p:nvPr/>
        </p:nvSpPr>
        <p:spPr>
          <a:xfrm>
            <a:off x="1793496" y="5377237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¨</a:t>
            </a:r>
            <a:r>
              <a:rPr lang="en-US" dirty="0" err="1"/>
              <a:t>kûRûVf</a:t>
            </a:r>
            <a:r>
              <a:rPr lang="en-US" dirty="0"/>
              <a:t> </a:t>
            </a:r>
            <a:r>
              <a:rPr lang="en-US" dirty="0" err="1"/>
              <a:t>ÑUlúTôm</a:t>
            </a:r>
            <a:r>
              <a:rPr lang="en-US" dirty="0"/>
              <a:t> </a:t>
            </a:r>
            <a:r>
              <a:rPr lang="en-US" dirty="0" err="1"/>
              <a:t>YôNÛdÏl</a:t>
            </a:r>
            <a:r>
              <a:rPr lang="en-US" dirty="0"/>
              <a:t> ×\</a:t>
            </a:r>
            <a:r>
              <a:rPr lang="en-US" dirty="0" err="1"/>
              <a:t>múT</a:t>
            </a:r>
            <a:r>
              <a:rPr lang="en-US" dirty="0"/>
              <a:t> </a:t>
            </a:r>
            <a:r>
              <a:rPr lang="en-US" dirty="0" err="1"/>
              <a:t>úTôúYôm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2219-320D-4519-99B2-79FD760FAD40}"/>
              </a:ext>
            </a:extLst>
          </p:cNvPr>
          <p:cNvSpPr txBox="1"/>
          <p:nvPr/>
        </p:nvSpPr>
        <p:spPr>
          <a:xfrm>
            <a:off x="1625716" y="5377237"/>
            <a:ext cx="8940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NuTpXôjùRô©Vô</a:t>
            </a:r>
            <a:r>
              <a:rPr lang="en-US" dirty="0"/>
              <a:t> </a:t>
            </a:r>
            <a:r>
              <a:rPr lang="en-US" dirty="0" err="1"/>
              <a:t>NdLkReLû</a:t>
            </a:r>
            <a:r>
              <a:rPr lang="en-US" dirty="0"/>
              <a:t>[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Õu×ßjÕm</a:t>
            </a:r>
            <a:r>
              <a:rPr lang="en-US" dirty="0"/>
              <a:t> ¾Vo </a:t>
            </a:r>
            <a:r>
              <a:rPr lang="en-US" dirty="0" err="1"/>
              <a:t>úLs®Lû</a:t>
            </a:r>
            <a:r>
              <a:rPr lang="en-US" dirty="0"/>
              <a:t>[</a:t>
            </a:r>
            <a:r>
              <a:rPr lang="en-US" dirty="0" err="1"/>
              <a:t>Ùm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82442-556B-4420-B23B-3C5DBB33C6EC}"/>
              </a:ext>
            </a:extLst>
          </p:cNvPr>
          <p:cNvSpPr txBox="1"/>
          <p:nvPr/>
        </p:nvSpPr>
        <p:spPr>
          <a:xfrm>
            <a:off x="1969665" y="5377238"/>
            <a:ext cx="825267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AuTÚPú</a:t>
            </a:r>
            <a:r>
              <a:rPr lang="en-US" dirty="0"/>
              <a:t>] </a:t>
            </a:r>
            <a:r>
              <a:rPr lang="en-US" dirty="0" err="1"/>
              <a:t>CuTUôn</a:t>
            </a:r>
            <a:r>
              <a:rPr lang="en-US" dirty="0"/>
              <a:t> </a:t>
            </a:r>
            <a:r>
              <a:rPr lang="en-US" dirty="0" err="1"/>
              <a:t>HtúTôm</a:t>
            </a:r>
            <a:r>
              <a:rPr lang="en-US" dirty="0"/>
              <a:t> ×\</a:t>
            </a:r>
            <a:r>
              <a:rPr lang="en-US" dirty="0" err="1"/>
              <a:t>lThÓl</a:t>
            </a:r>
            <a:r>
              <a:rPr lang="en-US" dirty="0"/>
              <a:t> </a:t>
            </a:r>
            <a:r>
              <a:rPr lang="en-US" dirty="0" err="1"/>
              <a:t>úTôLdLPúYôm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AF177-B27D-4945-8B8E-5C3893219D27}"/>
              </a:ext>
            </a:extLst>
          </p:cNvPr>
          <p:cNvSpPr txBox="1"/>
          <p:nvPr/>
        </p:nvSpPr>
        <p:spPr>
          <a:xfrm>
            <a:off x="798352" y="5377237"/>
            <a:ext cx="1059529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vúRYôu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®</a:t>
            </a:r>
            <a:r>
              <a:rPr lang="en-US" dirty="0" err="1"/>
              <a:t>ÝkR</a:t>
            </a:r>
            <a:r>
              <a:rPr lang="en-US" dirty="0"/>
              <a:t> </a:t>
            </a:r>
            <a:r>
              <a:rPr lang="en-US" dirty="0" err="1"/>
              <a:t>LtLû</a:t>
            </a:r>
            <a:r>
              <a:rPr lang="en-US" dirty="0"/>
              <a:t>[ ¨û]</a:t>
            </a:r>
            <a:r>
              <a:rPr lang="en-US" dirty="0" err="1"/>
              <a:t>jÕ</a:t>
            </a:r>
            <a:r>
              <a:rPr lang="en-US" dirty="0"/>
              <a:t> º`</a:t>
            </a:r>
            <a:r>
              <a:rPr lang="en-US" dirty="0" err="1"/>
              <a:t>oLs</a:t>
            </a:r>
            <a:r>
              <a:rPr lang="en-US" dirty="0"/>
              <a:t> </a:t>
            </a:r>
            <a:r>
              <a:rPr lang="en-US" dirty="0" err="1"/>
              <a:t>AûPkR</a:t>
            </a:r>
            <a:r>
              <a:rPr lang="en-US" dirty="0"/>
              <a:t> £û\</a:t>
            </a:r>
            <a:r>
              <a:rPr lang="en-US" dirty="0" err="1"/>
              <a:t>Lû</a:t>
            </a:r>
            <a:r>
              <a:rPr lang="en-US" dirty="0"/>
              <a:t>[f £</a:t>
            </a:r>
            <a:r>
              <a:rPr lang="en-US" dirty="0" err="1"/>
              <a:t>k§jÕ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C6C35-CE44-451F-A108-A53D7FE3000C}"/>
              </a:ext>
            </a:extLst>
          </p:cNvPr>
          <p:cNvSpPr txBox="1"/>
          <p:nvPr/>
        </p:nvSpPr>
        <p:spPr>
          <a:xfrm>
            <a:off x="1600549" y="5377237"/>
            <a:ext cx="89909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úUôNeLù</a:t>
            </a:r>
            <a:r>
              <a:rPr lang="en-US" dirty="0"/>
              <a:t>[u\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úSNUôn</a:t>
            </a:r>
            <a:r>
              <a:rPr lang="en-US" dirty="0"/>
              <a:t> </a:t>
            </a:r>
            <a:r>
              <a:rPr lang="en-US" dirty="0" err="1"/>
              <a:t>HtúTôm</a:t>
            </a:r>
            <a:r>
              <a:rPr lang="en-US" dirty="0"/>
              <a:t> ×\</a:t>
            </a:r>
            <a:r>
              <a:rPr lang="en-US" dirty="0" err="1"/>
              <a:t>lThÓl</a:t>
            </a:r>
            <a:r>
              <a:rPr lang="en-US" dirty="0"/>
              <a:t> </a:t>
            </a:r>
            <a:r>
              <a:rPr lang="en-US" dirty="0" err="1"/>
              <a:t>úTôLdLPúYôm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08DE7-F3B5-47D4-B22C-ADD3A41CCFB4}"/>
              </a:ext>
            </a:extLst>
          </p:cNvPr>
          <p:cNvSpPr txBox="1"/>
          <p:nvPr/>
        </p:nvSpPr>
        <p:spPr>
          <a:xfrm>
            <a:off x="1020660" y="5377238"/>
            <a:ext cx="101506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Ls[f </a:t>
            </a:r>
            <a:r>
              <a:rPr lang="en-US" dirty="0" err="1"/>
              <a:t>NúLôRWo</a:t>
            </a:r>
            <a:r>
              <a:rPr lang="en-US" dirty="0"/>
              <a:t> </a:t>
            </a:r>
            <a:r>
              <a:rPr lang="en-US" dirty="0" err="1"/>
              <a:t>ûL®ÓYôoLs</a:t>
            </a:r>
            <a:r>
              <a:rPr lang="en-US" dirty="0"/>
              <a:t> </a:t>
            </a:r>
            <a:r>
              <a:rPr lang="en-US" dirty="0" err="1"/>
              <a:t>ùNôpXôRûYLû</a:t>
            </a:r>
            <a:r>
              <a:rPr lang="en-US" dirty="0"/>
              <a:t>[f </a:t>
            </a:r>
            <a:r>
              <a:rPr lang="en-US" dirty="0" err="1"/>
              <a:t>ÑUj§ÓYôoLs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1B0FF-0EED-4276-AB8D-AD895DED9290}"/>
              </a:ext>
            </a:extLst>
          </p:cNvPr>
          <p:cNvSpPr txBox="1"/>
          <p:nvPr/>
        </p:nvSpPr>
        <p:spPr>
          <a:xfrm>
            <a:off x="1284913" y="5368848"/>
            <a:ext cx="962217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</a:t>
            </a:r>
            <a:r>
              <a:rPr lang="en-US" dirty="0"/>
              <a:t> ¡±</a:t>
            </a:r>
            <a:r>
              <a:rPr lang="en-US" dirty="0" err="1"/>
              <a:t>vúRÑûY</a:t>
            </a:r>
            <a:r>
              <a:rPr lang="en-US" dirty="0"/>
              <a:t> </a:t>
            </a:r>
            <a:r>
              <a:rPr lang="en-US" dirty="0" err="1"/>
              <a:t>UßR­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lTôoLs</a:t>
            </a:r>
            <a:r>
              <a:rPr lang="en-US" dirty="0"/>
              <a:t> ×\</a:t>
            </a:r>
            <a:r>
              <a:rPr lang="en-US" dirty="0" err="1"/>
              <a:t>lThÓl</a:t>
            </a:r>
            <a:r>
              <a:rPr lang="en-US" dirty="0"/>
              <a:t> </a:t>
            </a:r>
            <a:r>
              <a:rPr lang="en-US" dirty="0" err="1"/>
              <a:t>úTôLdLPúYôm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9A432-19E8-45F4-94EA-109DB2E6F444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úLôXôp</a:t>
            </a:r>
            <a:r>
              <a:rPr lang="en-US" dirty="0"/>
              <a:t> </a:t>
            </a:r>
            <a:r>
              <a:rPr lang="en-US" dirty="0" err="1"/>
              <a:t>ùLôÓûUVôn</a:t>
            </a:r>
            <a:r>
              <a:rPr lang="en-US" dirty="0"/>
              <a:t> </a:t>
            </a:r>
            <a:r>
              <a:rPr lang="en-US" dirty="0" err="1"/>
              <a:t>A¥dLlThPôÛm</a:t>
            </a:r>
            <a:r>
              <a:rPr lang="en-US" dirty="0"/>
              <a:t> </a:t>
            </a:r>
          </a:p>
          <a:p>
            <a:r>
              <a:rPr lang="en-US" dirty="0" err="1"/>
              <a:t>Yô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ÕiPôL</a:t>
            </a:r>
            <a:r>
              <a:rPr lang="en-US" dirty="0"/>
              <a:t> </a:t>
            </a:r>
            <a:r>
              <a:rPr lang="en-US" dirty="0" err="1"/>
              <a:t>YÏdLlThPôÛm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CB041-D80C-4C7C-8619-C7B845524512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  <a:r>
              <a:rPr lang="en-US" dirty="0" err="1"/>
              <a:t>SWWôp</a:t>
            </a:r>
            <a:r>
              <a:rPr lang="en-US" dirty="0"/>
              <a:t> </a:t>
            </a:r>
            <a:r>
              <a:rPr lang="en-US" dirty="0" err="1"/>
              <a:t>SÑdLlThPôÛm</a:t>
            </a:r>
            <a:r>
              <a:rPr lang="en-US" dirty="0"/>
              <a:t> ×\</a:t>
            </a:r>
            <a:r>
              <a:rPr lang="en-US" dirty="0" err="1"/>
              <a:t>lThÓl</a:t>
            </a:r>
            <a:r>
              <a:rPr lang="en-US" dirty="0"/>
              <a:t> </a:t>
            </a:r>
            <a:r>
              <a:rPr lang="en-US" dirty="0" err="1"/>
              <a:t>úTôLdLPúYôm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107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2020-10-04T06:40:19Z</dcterms:modified>
</cp:coreProperties>
</file>