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403" r:id="rId8"/>
    <p:sldId id="395" r:id="rId9"/>
    <p:sldId id="396" r:id="rId10"/>
    <p:sldId id="397" r:id="rId11"/>
    <p:sldId id="404" r:id="rId12"/>
    <p:sldId id="398" r:id="rId13"/>
    <p:sldId id="399" r:id="rId14"/>
    <p:sldId id="400" r:id="rId15"/>
    <p:sldId id="401" r:id="rId16"/>
    <p:sldId id="405" r:id="rId17"/>
    <p:sldId id="40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7B6C47AF-5AB3-4AFA-9820-F2BC75EB0598}"/>
    <pc:docChg chg="undo custSel addSld delSld modSld sldOrd">
      <pc:chgData name="Samson Christopher" userId="6a13b5f1e64a53ae" providerId="LiveId" clId="{7B6C47AF-5AB3-4AFA-9820-F2BC75EB0598}" dt="2020-10-04T06:50:40.945" v="1039" actId="1036"/>
      <pc:docMkLst>
        <pc:docMk/>
      </pc:docMkLst>
      <pc:sldChg chg="del">
        <pc:chgData name="Samson Christopher" userId="6a13b5f1e64a53ae" providerId="LiveId" clId="{7B6C47AF-5AB3-4AFA-9820-F2BC75EB0598}" dt="2020-10-04T06:43:05.739" v="1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7B6C47AF-5AB3-4AFA-9820-F2BC75EB0598}" dt="2020-10-04T06:43:18.023" v="64" actId="1035"/>
        <pc:sldMkLst>
          <pc:docMk/>
          <pc:sldMk cId="1777894342" sldId="389"/>
        </pc:sldMkLst>
        <pc:spChg chg="add mod">
          <ac:chgData name="Samson Christopher" userId="6a13b5f1e64a53ae" providerId="LiveId" clId="{7B6C47AF-5AB3-4AFA-9820-F2BC75EB0598}" dt="2020-10-04T06:43:18.023" v="64" actId="1035"/>
          <ac:spMkLst>
            <pc:docMk/>
            <pc:sldMk cId="1777894342" sldId="389"/>
            <ac:spMk id="4" creationId="{EC474323-8BB2-4F23-807F-2B65BAD5B680}"/>
          </ac:spMkLst>
        </pc:spChg>
      </pc:sldChg>
      <pc:sldChg chg="addSp modSp mod">
        <pc:chgData name="Samson Christopher" userId="6a13b5f1e64a53ae" providerId="LiveId" clId="{7B6C47AF-5AB3-4AFA-9820-F2BC75EB0598}" dt="2020-10-04T06:43:28.306" v="112" actId="1036"/>
        <pc:sldMkLst>
          <pc:docMk/>
          <pc:sldMk cId="850099564" sldId="390"/>
        </pc:sldMkLst>
        <pc:spChg chg="add mod">
          <ac:chgData name="Samson Christopher" userId="6a13b5f1e64a53ae" providerId="LiveId" clId="{7B6C47AF-5AB3-4AFA-9820-F2BC75EB0598}" dt="2020-10-04T06:43:28.306" v="112" actId="1036"/>
          <ac:spMkLst>
            <pc:docMk/>
            <pc:sldMk cId="850099564" sldId="390"/>
            <ac:spMk id="4" creationId="{7377EBF8-062E-461E-A160-086FAB9277C2}"/>
          </ac:spMkLst>
        </pc:spChg>
      </pc:sldChg>
      <pc:sldChg chg="addSp modSp mod">
        <pc:chgData name="Samson Christopher" userId="6a13b5f1e64a53ae" providerId="LiveId" clId="{7B6C47AF-5AB3-4AFA-9820-F2BC75EB0598}" dt="2020-10-04T06:50:17.743" v="877" actId="1036"/>
        <pc:sldMkLst>
          <pc:docMk/>
          <pc:sldMk cId="944968354" sldId="391"/>
        </pc:sldMkLst>
        <pc:spChg chg="add mod">
          <ac:chgData name="Samson Christopher" userId="6a13b5f1e64a53ae" providerId="LiveId" clId="{7B6C47AF-5AB3-4AFA-9820-F2BC75EB0598}" dt="2020-10-04T06:50:17.743" v="877" actId="1036"/>
          <ac:spMkLst>
            <pc:docMk/>
            <pc:sldMk cId="944968354" sldId="391"/>
            <ac:spMk id="4" creationId="{44A59966-F95A-4A74-8A97-2D813B191662}"/>
          </ac:spMkLst>
        </pc:spChg>
      </pc:sldChg>
      <pc:sldChg chg="addSp modSp mod">
        <pc:chgData name="Samson Christopher" userId="6a13b5f1e64a53ae" providerId="LiveId" clId="{7B6C47AF-5AB3-4AFA-9820-F2BC75EB0598}" dt="2020-10-04T06:50:26.357" v="938" actId="1036"/>
        <pc:sldMkLst>
          <pc:docMk/>
          <pc:sldMk cId="1414681237" sldId="392"/>
        </pc:sldMkLst>
        <pc:spChg chg="add mod">
          <ac:chgData name="Samson Christopher" userId="6a13b5f1e64a53ae" providerId="LiveId" clId="{7B6C47AF-5AB3-4AFA-9820-F2BC75EB0598}" dt="2020-10-04T06:50:26.357" v="938" actId="1036"/>
          <ac:spMkLst>
            <pc:docMk/>
            <pc:sldMk cId="1414681237" sldId="392"/>
            <ac:spMk id="4" creationId="{F4ECF4B2-CAD5-44E1-89E1-7D43EDE4A6ED}"/>
          </ac:spMkLst>
        </pc:spChg>
      </pc:sldChg>
      <pc:sldChg chg="addSp modSp mod">
        <pc:chgData name="Samson Christopher" userId="6a13b5f1e64a53ae" providerId="LiveId" clId="{7B6C47AF-5AB3-4AFA-9820-F2BC75EB0598}" dt="2020-10-04T06:50:33.056" v="985" actId="1035"/>
        <pc:sldMkLst>
          <pc:docMk/>
          <pc:sldMk cId="4103851070" sldId="393"/>
        </pc:sldMkLst>
        <pc:spChg chg="add mod">
          <ac:chgData name="Samson Christopher" userId="6a13b5f1e64a53ae" providerId="LiveId" clId="{7B6C47AF-5AB3-4AFA-9820-F2BC75EB0598}" dt="2020-10-04T06:50:33.056" v="985" actId="1035"/>
          <ac:spMkLst>
            <pc:docMk/>
            <pc:sldMk cId="4103851070" sldId="393"/>
            <ac:spMk id="4" creationId="{5792D8A8-1E3F-4B1C-B95B-216848260C69}"/>
          </ac:spMkLst>
        </pc:spChg>
      </pc:sldChg>
      <pc:sldChg chg="addSp modSp mod">
        <pc:chgData name="Samson Christopher" userId="6a13b5f1e64a53ae" providerId="LiveId" clId="{7B6C47AF-5AB3-4AFA-9820-F2BC75EB0598}" dt="2020-10-04T06:50:40.945" v="1039" actId="1036"/>
        <pc:sldMkLst>
          <pc:docMk/>
          <pc:sldMk cId="659567130" sldId="394"/>
        </pc:sldMkLst>
        <pc:spChg chg="add mod">
          <ac:chgData name="Samson Christopher" userId="6a13b5f1e64a53ae" providerId="LiveId" clId="{7B6C47AF-5AB3-4AFA-9820-F2BC75EB0598}" dt="2020-10-04T06:50:40.945" v="1039" actId="1036"/>
          <ac:spMkLst>
            <pc:docMk/>
            <pc:sldMk cId="659567130" sldId="394"/>
            <ac:spMk id="4" creationId="{D970CCE1-3222-4FE0-9FB3-9DCBF88F95FD}"/>
          </ac:spMkLst>
        </pc:spChg>
      </pc:sldChg>
      <pc:sldChg chg="addSp modSp mod">
        <pc:chgData name="Samson Christopher" userId="6a13b5f1e64a53ae" providerId="LiveId" clId="{7B6C47AF-5AB3-4AFA-9820-F2BC75EB0598}" dt="2020-10-04T06:50:07.697" v="825" actId="1035"/>
        <pc:sldMkLst>
          <pc:docMk/>
          <pc:sldMk cId="859356432" sldId="395"/>
        </pc:sldMkLst>
        <pc:spChg chg="add mod">
          <ac:chgData name="Samson Christopher" userId="6a13b5f1e64a53ae" providerId="LiveId" clId="{7B6C47AF-5AB3-4AFA-9820-F2BC75EB0598}" dt="2020-10-04T06:50:07.697" v="825" actId="1035"/>
          <ac:spMkLst>
            <pc:docMk/>
            <pc:sldMk cId="859356432" sldId="395"/>
            <ac:spMk id="4" creationId="{8106EF68-72E0-4677-9F05-A74818D3CFE9}"/>
          </ac:spMkLst>
        </pc:spChg>
      </pc:sldChg>
      <pc:sldChg chg="addSp modSp mod">
        <pc:chgData name="Samson Christopher" userId="6a13b5f1e64a53ae" providerId="LiveId" clId="{7B6C47AF-5AB3-4AFA-9820-F2BC75EB0598}" dt="2020-10-04T06:50:01.649" v="774" actId="1036"/>
        <pc:sldMkLst>
          <pc:docMk/>
          <pc:sldMk cId="2025405914" sldId="396"/>
        </pc:sldMkLst>
        <pc:spChg chg="add mod">
          <ac:chgData name="Samson Christopher" userId="6a13b5f1e64a53ae" providerId="LiveId" clId="{7B6C47AF-5AB3-4AFA-9820-F2BC75EB0598}" dt="2020-10-04T06:50:01.649" v="774" actId="1036"/>
          <ac:spMkLst>
            <pc:docMk/>
            <pc:sldMk cId="2025405914" sldId="396"/>
            <ac:spMk id="4" creationId="{CCC8F3C6-74A2-42FC-BC15-2DA260B94D9A}"/>
          </ac:spMkLst>
        </pc:spChg>
      </pc:sldChg>
      <pc:sldChg chg="addSp modSp mod">
        <pc:chgData name="Samson Christopher" userId="6a13b5f1e64a53ae" providerId="LiveId" clId="{7B6C47AF-5AB3-4AFA-9820-F2BC75EB0598}" dt="2020-10-04T06:49:54.097" v="717" actId="1036"/>
        <pc:sldMkLst>
          <pc:docMk/>
          <pc:sldMk cId="2940326978" sldId="397"/>
        </pc:sldMkLst>
        <pc:spChg chg="add mod">
          <ac:chgData name="Samson Christopher" userId="6a13b5f1e64a53ae" providerId="LiveId" clId="{7B6C47AF-5AB3-4AFA-9820-F2BC75EB0598}" dt="2020-10-04T06:49:54.097" v="717" actId="1036"/>
          <ac:spMkLst>
            <pc:docMk/>
            <pc:sldMk cId="2940326978" sldId="397"/>
            <ac:spMk id="4" creationId="{C683E292-47F9-4CFD-AB6C-386DC9A2F943}"/>
          </ac:spMkLst>
        </pc:spChg>
      </pc:sldChg>
      <pc:sldChg chg="addSp modSp mod">
        <pc:chgData name="Samson Christopher" userId="6a13b5f1e64a53ae" providerId="LiveId" clId="{7B6C47AF-5AB3-4AFA-9820-F2BC75EB0598}" dt="2020-10-04T06:49:37.162" v="585" actId="1035"/>
        <pc:sldMkLst>
          <pc:docMk/>
          <pc:sldMk cId="2964080828" sldId="398"/>
        </pc:sldMkLst>
        <pc:spChg chg="add mod">
          <ac:chgData name="Samson Christopher" userId="6a13b5f1e64a53ae" providerId="LiveId" clId="{7B6C47AF-5AB3-4AFA-9820-F2BC75EB0598}" dt="2020-10-04T06:49:37.162" v="585" actId="1035"/>
          <ac:spMkLst>
            <pc:docMk/>
            <pc:sldMk cId="2964080828" sldId="398"/>
            <ac:spMk id="4" creationId="{9E0A565E-EE6E-45D7-B572-30D54FFF8C9C}"/>
          </ac:spMkLst>
        </pc:spChg>
      </pc:sldChg>
      <pc:sldChg chg="addSp modSp mod">
        <pc:chgData name="Samson Christopher" userId="6a13b5f1e64a53ae" providerId="LiveId" clId="{7B6C47AF-5AB3-4AFA-9820-F2BC75EB0598}" dt="2020-10-04T06:49:27.112" v="520" actId="1036"/>
        <pc:sldMkLst>
          <pc:docMk/>
          <pc:sldMk cId="1883622595" sldId="399"/>
        </pc:sldMkLst>
        <pc:spChg chg="add mod">
          <ac:chgData name="Samson Christopher" userId="6a13b5f1e64a53ae" providerId="LiveId" clId="{7B6C47AF-5AB3-4AFA-9820-F2BC75EB0598}" dt="2020-10-04T06:49:27.112" v="520" actId="1036"/>
          <ac:spMkLst>
            <pc:docMk/>
            <pc:sldMk cId="1883622595" sldId="399"/>
            <ac:spMk id="4" creationId="{CC74E4E5-58D2-4A6E-BBD0-8DE1FB811668}"/>
          </ac:spMkLst>
        </pc:spChg>
      </pc:sldChg>
      <pc:sldChg chg="addSp modSp mod">
        <pc:chgData name="Samson Christopher" userId="6a13b5f1e64a53ae" providerId="LiveId" clId="{7B6C47AF-5AB3-4AFA-9820-F2BC75EB0598}" dt="2020-10-04T06:47:55.407" v="282" actId="1035"/>
        <pc:sldMkLst>
          <pc:docMk/>
          <pc:sldMk cId="642142391" sldId="400"/>
        </pc:sldMkLst>
        <pc:spChg chg="add mod">
          <ac:chgData name="Samson Christopher" userId="6a13b5f1e64a53ae" providerId="LiveId" clId="{7B6C47AF-5AB3-4AFA-9820-F2BC75EB0598}" dt="2020-10-04T06:47:55.407" v="282" actId="1035"/>
          <ac:spMkLst>
            <pc:docMk/>
            <pc:sldMk cId="642142391" sldId="400"/>
            <ac:spMk id="4" creationId="{4CFE0DC5-0128-4E7C-8AC8-5CE33A69A36F}"/>
          </ac:spMkLst>
        </pc:spChg>
      </pc:sldChg>
      <pc:sldChg chg="addSp modSp mod">
        <pc:chgData name="Samson Christopher" userId="6a13b5f1e64a53ae" providerId="LiveId" clId="{7B6C47AF-5AB3-4AFA-9820-F2BC75EB0598}" dt="2020-10-04T06:49:19.353" v="450" actId="1035"/>
        <pc:sldMkLst>
          <pc:docMk/>
          <pc:sldMk cId="620554568" sldId="401"/>
        </pc:sldMkLst>
        <pc:spChg chg="add mod">
          <ac:chgData name="Samson Christopher" userId="6a13b5f1e64a53ae" providerId="LiveId" clId="{7B6C47AF-5AB3-4AFA-9820-F2BC75EB0598}" dt="2020-10-04T06:49:19.353" v="450" actId="1035"/>
          <ac:spMkLst>
            <pc:docMk/>
            <pc:sldMk cId="620554568" sldId="401"/>
            <ac:spMk id="4" creationId="{0D89B2B2-7B3C-488C-A75F-964DAF4335E9}"/>
          </ac:spMkLst>
        </pc:spChg>
      </pc:sldChg>
      <pc:sldChg chg="addSp modSp mod">
        <pc:chgData name="Samson Christopher" userId="6a13b5f1e64a53ae" providerId="LiveId" clId="{7B6C47AF-5AB3-4AFA-9820-F2BC75EB0598}" dt="2020-10-04T06:49:07.739" v="346" actId="1035"/>
        <pc:sldMkLst>
          <pc:docMk/>
          <pc:sldMk cId="459594907" sldId="402"/>
        </pc:sldMkLst>
        <pc:spChg chg="add mod">
          <ac:chgData name="Samson Christopher" userId="6a13b5f1e64a53ae" providerId="LiveId" clId="{7B6C47AF-5AB3-4AFA-9820-F2BC75EB0598}" dt="2020-10-04T06:49:07.739" v="346" actId="1035"/>
          <ac:spMkLst>
            <pc:docMk/>
            <pc:sldMk cId="459594907" sldId="402"/>
            <ac:spMk id="4" creationId="{21DFD3E9-683B-467F-A157-2604D78059A1}"/>
          </ac:spMkLst>
        </pc:spChg>
      </pc:sldChg>
      <pc:sldChg chg="modSp add mod">
        <pc:chgData name="Samson Christopher" userId="6a13b5f1e64a53ae" providerId="LiveId" clId="{7B6C47AF-5AB3-4AFA-9820-F2BC75EB0598}" dt="2020-10-04T06:44:57.862" v="184" actId="1035"/>
        <pc:sldMkLst>
          <pc:docMk/>
          <pc:sldMk cId="1511249947" sldId="403"/>
        </pc:sldMkLst>
        <pc:spChg chg="mod">
          <ac:chgData name="Samson Christopher" userId="6a13b5f1e64a53ae" providerId="LiveId" clId="{7B6C47AF-5AB3-4AFA-9820-F2BC75EB0598}" dt="2020-10-04T06:44:57.862" v="184" actId="1035"/>
          <ac:spMkLst>
            <pc:docMk/>
            <pc:sldMk cId="1511249947" sldId="403"/>
            <ac:spMk id="4" creationId="{D970CCE1-3222-4FE0-9FB3-9DCBF88F95FD}"/>
          </ac:spMkLst>
        </pc:spChg>
      </pc:sldChg>
      <pc:sldChg chg="del">
        <pc:chgData name="Samson Christopher" userId="6a13b5f1e64a53ae" providerId="LiveId" clId="{7B6C47AF-5AB3-4AFA-9820-F2BC75EB0598}" dt="2020-10-04T06:42:57.401" v="14" actId="47"/>
        <pc:sldMkLst>
          <pc:docMk/>
          <pc:sldMk cId="2376098714" sldId="403"/>
        </pc:sldMkLst>
      </pc:sldChg>
      <pc:sldChg chg="modSp add mod ord">
        <pc:chgData name="Samson Christopher" userId="6a13b5f1e64a53ae" providerId="LiveId" clId="{7B6C47AF-5AB3-4AFA-9820-F2BC75EB0598}" dt="2020-10-04T06:49:45.910" v="640" actId="1035"/>
        <pc:sldMkLst>
          <pc:docMk/>
          <pc:sldMk cId="207869347" sldId="404"/>
        </pc:sldMkLst>
        <pc:spChg chg="mod">
          <ac:chgData name="Samson Christopher" userId="6a13b5f1e64a53ae" providerId="LiveId" clId="{7B6C47AF-5AB3-4AFA-9820-F2BC75EB0598}" dt="2020-10-04T06:49:45.910" v="640" actId="1035"/>
          <ac:spMkLst>
            <pc:docMk/>
            <pc:sldMk cId="207869347" sldId="404"/>
            <ac:spMk id="4" creationId="{9E0A565E-EE6E-45D7-B572-30D54FFF8C9C}"/>
          </ac:spMkLst>
        </pc:spChg>
      </pc:sldChg>
      <pc:sldChg chg="modSp add mod ord">
        <pc:chgData name="Samson Christopher" userId="6a13b5f1e64a53ae" providerId="LiveId" clId="{7B6C47AF-5AB3-4AFA-9820-F2BC75EB0598}" dt="2020-10-04T06:49:13.394" v="403" actId="1036"/>
        <pc:sldMkLst>
          <pc:docMk/>
          <pc:sldMk cId="2425805386" sldId="405"/>
        </pc:sldMkLst>
        <pc:spChg chg="mod">
          <ac:chgData name="Samson Christopher" userId="6a13b5f1e64a53ae" providerId="LiveId" clId="{7B6C47AF-5AB3-4AFA-9820-F2BC75EB0598}" dt="2020-10-04T06:49:13.394" v="403" actId="1036"/>
          <ac:spMkLst>
            <pc:docMk/>
            <pc:sldMk cId="2425805386" sldId="405"/>
            <ac:spMk id="4" creationId="{21DFD3E9-683B-467F-A157-2604D78059A1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474323-8BB2-4F23-807F-2B65BAD5B680}"/>
              </a:ext>
            </a:extLst>
          </p:cNvPr>
          <p:cNvSpPr txBox="1"/>
          <p:nvPr/>
        </p:nvSpPr>
        <p:spPr>
          <a:xfrm>
            <a:off x="1948692" y="5368848"/>
            <a:ext cx="8294615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AûZj¾úW </a:t>
            </a:r>
            <a:r>
              <a:rPr lang="en-US" dirty="0" err="1"/>
              <a:t>HÑúY</a:t>
            </a:r>
            <a:r>
              <a:rPr lang="en-US" dirty="0"/>
              <a:t> </a:t>
            </a:r>
          </a:p>
          <a:p>
            <a:r>
              <a:rPr lang="en-US" dirty="0" err="1"/>
              <a:t>AuúTôúP</a:t>
            </a:r>
            <a:r>
              <a:rPr lang="en-US" dirty="0"/>
              <a:t> </a:t>
            </a:r>
            <a:r>
              <a:rPr lang="en-US" dirty="0" err="1"/>
              <a:t>Guû</a:t>
            </a:r>
            <a:r>
              <a:rPr lang="en-US" dirty="0"/>
              <a:t>] AûZj¾úW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83E292-47F9-4CFD-AB6C-386DC9A2F943}"/>
              </a:ext>
            </a:extLst>
          </p:cNvPr>
          <p:cNvSpPr txBox="1"/>
          <p:nvPr/>
        </p:nvSpPr>
        <p:spPr>
          <a:xfrm>
            <a:off x="1873191" y="5377238"/>
            <a:ext cx="8445617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2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400" dirty="0" err="1"/>
              <a:t>GkRu</a:t>
            </a:r>
            <a:r>
              <a:rPr lang="en-US" sz="4400" dirty="0"/>
              <a:t> </a:t>
            </a:r>
            <a:r>
              <a:rPr lang="en-US" sz="4400" dirty="0" err="1"/>
              <a:t>ù_TjûRd</a:t>
            </a:r>
            <a:r>
              <a:rPr lang="en-US" sz="4400" dirty="0"/>
              <a:t> </a:t>
            </a:r>
            <a:r>
              <a:rPr lang="en-US" sz="4400" dirty="0" err="1"/>
              <a:t>úLh¥ÓúU</a:t>
            </a:r>
            <a:r>
              <a:rPr lang="en-US" sz="4400" dirty="0"/>
              <a:t> </a:t>
            </a:r>
            <a:r>
              <a:rPr lang="en-US" sz="4400" dirty="0" err="1"/>
              <a:t>HûZ</a:t>
            </a:r>
            <a:r>
              <a:rPr lang="en-US" sz="4400" dirty="0"/>
              <a:t> _]</a:t>
            </a:r>
            <a:r>
              <a:rPr lang="en-US" sz="4400" dirty="0" err="1"/>
              <a:t>jûR</a:t>
            </a:r>
            <a:r>
              <a:rPr lang="en-US" sz="4400" dirty="0"/>
              <a:t> </a:t>
            </a:r>
            <a:r>
              <a:rPr lang="en-US" sz="4400" dirty="0" err="1"/>
              <a:t>Áh¥ÓúU</a:t>
            </a:r>
            <a:r>
              <a:rPr lang="en-US" sz="4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0A565E-EE6E-45D7-B572-30D54FFF8C9C}"/>
              </a:ext>
            </a:extLst>
          </p:cNvPr>
          <p:cNvSpPr txBox="1"/>
          <p:nvPr/>
        </p:nvSpPr>
        <p:spPr>
          <a:xfrm>
            <a:off x="0" y="5692425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400" dirty="0" err="1"/>
              <a:t>GkRu</a:t>
            </a:r>
            <a:r>
              <a:rPr lang="en-US" sz="4400" dirty="0"/>
              <a:t> ©</a:t>
            </a:r>
            <a:r>
              <a:rPr lang="en-US" sz="4400" dirty="0" err="1"/>
              <a:t>Rô</a:t>
            </a:r>
            <a:r>
              <a:rPr lang="en-US" sz="4400" dirty="0"/>
              <a:t> £</a:t>
            </a:r>
            <a:r>
              <a:rPr lang="en-US" sz="4400" dirty="0" err="1"/>
              <a:t>jRúU</a:t>
            </a:r>
            <a:r>
              <a:rPr lang="en-US" sz="4400" dirty="0"/>
              <a:t> </a:t>
            </a:r>
            <a:r>
              <a:rPr lang="en-US" sz="4400" dirty="0" err="1"/>
              <a:t>GkRu</a:t>
            </a:r>
            <a:r>
              <a:rPr lang="en-US" sz="4400" dirty="0"/>
              <a:t> </a:t>
            </a:r>
            <a:r>
              <a:rPr lang="en-US" sz="4400" dirty="0" err="1"/>
              <a:t>úTô</a:t>
            </a:r>
            <a:r>
              <a:rPr lang="en-US" sz="4400" dirty="0"/>
              <a:t>_]</a:t>
            </a:r>
            <a:r>
              <a:rPr lang="en-US" sz="4400" dirty="0" err="1"/>
              <a:t>Øm</a:t>
            </a:r>
            <a:r>
              <a:rPr lang="en-US" sz="4400" dirty="0"/>
              <a:t> </a:t>
            </a:r>
            <a:r>
              <a:rPr lang="en-US" sz="4400" dirty="0" err="1"/>
              <a:t>AÕúY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07869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0A565E-EE6E-45D7-B572-30D54FFF8C9C}"/>
              </a:ext>
            </a:extLst>
          </p:cNvPr>
          <p:cNvSpPr txBox="1"/>
          <p:nvPr/>
        </p:nvSpPr>
        <p:spPr>
          <a:xfrm>
            <a:off x="0" y="537296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Gu ©</a:t>
            </a:r>
            <a:r>
              <a:rPr lang="en-US" dirty="0" err="1"/>
              <a:t>WôQû</a:t>
            </a:r>
            <a:r>
              <a:rPr lang="en-US" dirty="0"/>
              <a:t>]d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úS£j§PôUp</a:t>
            </a:r>
            <a:r>
              <a:rPr lang="en-US" dirty="0"/>
              <a:t> </a:t>
            </a:r>
          </a:p>
          <a:p>
            <a:r>
              <a:rPr lang="en-US" dirty="0" err="1"/>
              <a:t>Guû</a:t>
            </a:r>
            <a:r>
              <a:rPr lang="en-US" dirty="0"/>
              <a:t>]</a:t>
            </a:r>
            <a:r>
              <a:rPr lang="en-US" dirty="0" err="1"/>
              <a:t>Ùm</a:t>
            </a:r>
            <a:r>
              <a:rPr lang="en-US" dirty="0"/>
              <a:t> </a:t>
            </a:r>
            <a:r>
              <a:rPr lang="en-US" dirty="0" err="1"/>
              <a:t>JlTûPjúRu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74E4E5-58D2-4A6E-BBD0-8DE1FB811668}"/>
              </a:ext>
            </a:extLst>
          </p:cNvPr>
          <p:cNvSpPr txBox="1"/>
          <p:nvPr/>
        </p:nvSpPr>
        <p:spPr>
          <a:xfrm>
            <a:off x="1822857" y="5377237"/>
            <a:ext cx="8546285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BPmTWeLs</a:t>
            </a:r>
            <a:r>
              <a:rPr lang="en-US" dirty="0"/>
              <a:t> </a:t>
            </a:r>
            <a:r>
              <a:rPr lang="en-US" dirty="0" err="1"/>
              <a:t>úUh¥ûULs</a:t>
            </a:r>
            <a:r>
              <a:rPr lang="en-US" dirty="0"/>
              <a:t> </a:t>
            </a:r>
            <a:r>
              <a:rPr lang="en-US" dirty="0" err="1"/>
              <a:t>BNôTôNeLs</a:t>
            </a:r>
            <a:r>
              <a:rPr lang="en-US" dirty="0"/>
              <a:t> </a:t>
            </a:r>
            <a:r>
              <a:rPr lang="en-US" dirty="0" err="1"/>
              <a:t>ùTÚ¡ÓúR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FE0DC5-0128-4E7C-8AC8-5CE33A69A36F}"/>
              </a:ext>
            </a:extLst>
          </p:cNvPr>
          <p:cNvSpPr txBox="1"/>
          <p:nvPr/>
        </p:nvSpPr>
        <p:spPr>
          <a:xfrm>
            <a:off x="0" y="5381351"/>
            <a:ext cx="12192000" cy="135421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100" dirty="0" err="1"/>
              <a:t>B«Wm</a:t>
            </a:r>
            <a:r>
              <a:rPr lang="en-US" sz="4100" dirty="0"/>
              <a:t> </a:t>
            </a:r>
            <a:r>
              <a:rPr lang="en-US" sz="4100" dirty="0" err="1"/>
              <a:t>B«WúU</a:t>
            </a:r>
            <a:r>
              <a:rPr lang="en-US" sz="4100" dirty="0"/>
              <a:t> SWL Y¯ </a:t>
            </a:r>
            <a:r>
              <a:rPr lang="en-US" sz="4100" dirty="0" err="1"/>
              <a:t>úTô¡u</a:t>
            </a:r>
            <a:r>
              <a:rPr lang="en-US" sz="4100" dirty="0"/>
              <a:t>\</a:t>
            </a:r>
            <a:r>
              <a:rPr lang="en-US" sz="4100" dirty="0" err="1"/>
              <a:t>ôúW</a:t>
            </a:r>
            <a:r>
              <a:rPr lang="en-US" sz="4100" dirty="0"/>
              <a:t> </a:t>
            </a:r>
          </a:p>
          <a:p>
            <a:r>
              <a:rPr lang="en-US" sz="4100" dirty="0" err="1"/>
              <a:t>Bõ</a:t>
            </a:r>
            <a:r>
              <a:rPr lang="en-US" sz="4100" dirty="0"/>
              <a:t> ¿</a:t>
            </a:r>
            <a:r>
              <a:rPr lang="en-US" sz="4100" dirty="0" err="1"/>
              <a:t>úWVpXôUp</a:t>
            </a:r>
            <a:r>
              <a:rPr lang="en-US" sz="4100" dirty="0"/>
              <a:t> </a:t>
            </a:r>
            <a:r>
              <a:rPr lang="en-US" sz="4100" dirty="0" err="1"/>
              <a:t>VôÚiÓ</a:t>
            </a:r>
            <a:r>
              <a:rPr lang="en-US" sz="4100" dirty="0"/>
              <a:t> </a:t>
            </a:r>
            <a:r>
              <a:rPr lang="en-US" sz="4100" dirty="0" err="1"/>
              <a:t>ÁhL</a:t>
            </a:r>
            <a:r>
              <a:rPr lang="en-US" sz="4100" dirty="0"/>
              <a:t> </a:t>
            </a:r>
            <a:r>
              <a:rPr lang="en-US" sz="4100" dirty="0" err="1"/>
              <a:t>BiPYúW</a:t>
            </a:r>
            <a:r>
              <a:rPr lang="en-US" sz="4100" dirty="0"/>
              <a:t> </a:t>
            </a:r>
            <a:r>
              <a:rPr lang="en-US" sz="4100" dirty="0" err="1"/>
              <a:t>CWeÏm</a:t>
            </a:r>
            <a:endParaRPr lang="en-US" sz="4100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89B2B2-7B3C-488C-A75F-964DAF4335E9}"/>
              </a:ext>
            </a:extLst>
          </p:cNvPr>
          <p:cNvSpPr txBox="1"/>
          <p:nvPr/>
        </p:nvSpPr>
        <p:spPr>
          <a:xfrm>
            <a:off x="2066138" y="5377237"/>
            <a:ext cx="805972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1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400" dirty="0" err="1"/>
              <a:t>Tôd¡VUô</a:t>
            </a:r>
            <a:r>
              <a:rPr lang="en-US" sz="4400" dirty="0"/>
              <a:t>] </a:t>
            </a:r>
            <a:r>
              <a:rPr lang="en-US" sz="4400" dirty="0" err="1"/>
              <a:t>úNûY«úR</a:t>
            </a:r>
            <a:r>
              <a:rPr lang="en-US" sz="4400" dirty="0"/>
              <a:t> </a:t>
            </a:r>
          </a:p>
          <a:p>
            <a:r>
              <a:rPr lang="en-US" sz="4400" dirty="0" err="1"/>
              <a:t>TôRm</a:t>
            </a:r>
            <a:r>
              <a:rPr lang="en-US" sz="4400" dirty="0"/>
              <a:t> </a:t>
            </a:r>
            <a:r>
              <a:rPr lang="en-US" sz="4400" dirty="0" err="1"/>
              <a:t>T¦kúR</a:t>
            </a:r>
            <a:r>
              <a:rPr lang="en-US" sz="4400" dirty="0"/>
              <a:t> </a:t>
            </a:r>
            <a:r>
              <a:rPr lang="en-US" sz="4400" dirty="0" err="1"/>
              <a:t>ùNn§ÓúYu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620554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DFD3E9-683B-467F-A157-2604D78059A1}"/>
              </a:ext>
            </a:extLst>
          </p:cNvPr>
          <p:cNvSpPr txBox="1"/>
          <p:nvPr/>
        </p:nvSpPr>
        <p:spPr>
          <a:xfrm>
            <a:off x="75500" y="5649799"/>
            <a:ext cx="12046591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BÙs </a:t>
            </a:r>
            <a:r>
              <a:rPr lang="en-US" dirty="0" err="1"/>
              <a:t>Ø¥Ùm</a:t>
            </a:r>
            <a:r>
              <a:rPr lang="en-US" dirty="0"/>
              <a:t> </a:t>
            </a:r>
            <a:r>
              <a:rPr lang="en-US" dirty="0" err="1"/>
              <a:t>YûW</a:t>
            </a:r>
            <a:r>
              <a:rPr lang="en-US" dirty="0"/>
              <a:t> ¡±</a:t>
            </a:r>
            <a:r>
              <a:rPr lang="en-US" dirty="0" err="1"/>
              <a:t>vúRÑ</a:t>
            </a:r>
            <a:r>
              <a:rPr lang="en-US" dirty="0"/>
              <a:t> </a:t>
            </a:r>
            <a:r>
              <a:rPr lang="en-US" dirty="0" err="1"/>
              <a:t>YÚûL</a:t>
            </a:r>
            <a:r>
              <a:rPr lang="en-US" dirty="0"/>
              <a:t> </a:t>
            </a:r>
            <a:r>
              <a:rPr lang="en-US" dirty="0" err="1"/>
              <a:t>YûW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805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DFD3E9-683B-467F-A157-2604D78059A1}"/>
              </a:ext>
            </a:extLst>
          </p:cNvPr>
          <p:cNvSpPr txBox="1"/>
          <p:nvPr/>
        </p:nvSpPr>
        <p:spPr>
          <a:xfrm>
            <a:off x="75500" y="5381351"/>
            <a:ext cx="12046591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Au©u</a:t>
            </a:r>
            <a:r>
              <a:rPr lang="en-US" dirty="0"/>
              <a:t> U]</a:t>
            </a:r>
            <a:r>
              <a:rPr lang="en-US" dirty="0" err="1"/>
              <a:t>jRôrûU</a:t>
            </a:r>
            <a:r>
              <a:rPr lang="en-US" dirty="0"/>
              <a:t> </a:t>
            </a:r>
            <a:r>
              <a:rPr lang="en-US" dirty="0" err="1"/>
              <a:t>EiûUÙm</a:t>
            </a:r>
            <a:r>
              <a:rPr lang="en-US" dirty="0"/>
              <a:t> </a:t>
            </a:r>
            <a:r>
              <a:rPr lang="en-US" dirty="0" err="1"/>
              <a:t>LôjÕ</a:t>
            </a:r>
            <a:r>
              <a:rPr lang="en-US" dirty="0"/>
              <a:t> </a:t>
            </a:r>
            <a:r>
              <a:rPr lang="en-US" dirty="0" err="1"/>
              <a:t>BiPYûW</a:t>
            </a:r>
            <a:r>
              <a:rPr lang="en-US" dirty="0"/>
              <a:t> </a:t>
            </a:r>
            <a:r>
              <a:rPr lang="en-US" dirty="0" err="1"/>
              <a:t>AûPúYu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594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77EBF8-062E-461E-A160-086FAB9277C2}"/>
              </a:ext>
            </a:extLst>
          </p:cNvPr>
          <p:cNvSpPr txBox="1"/>
          <p:nvPr/>
        </p:nvSpPr>
        <p:spPr>
          <a:xfrm>
            <a:off x="1730579" y="5377237"/>
            <a:ext cx="873084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BiPYo</a:t>
            </a:r>
            <a:r>
              <a:rPr lang="en-US" dirty="0"/>
              <a:t> </a:t>
            </a:r>
            <a:r>
              <a:rPr lang="en-US" dirty="0" err="1"/>
              <a:t>úNûY«úX</a:t>
            </a:r>
            <a:r>
              <a:rPr lang="en-US" dirty="0"/>
              <a:t> </a:t>
            </a:r>
            <a:r>
              <a:rPr lang="en-US" dirty="0" err="1"/>
              <a:t>U¬lúTú</a:t>
            </a:r>
            <a:r>
              <a:rPr lang="en-US" dirty="0"/>
              <a:t>] </a:t>
            </a:r>
            <a:r>
              <a:rPr lang="en-US" dirty="0" err="1"/>
              <a:t>BVjRUôú</a:t>
            </a:r>
            <a:r>
              <a:rPr lang="en-US" dirty="0"/>
              <a:t>]u </a:t>
            </a:r>
            <a:r>
              <a:rPr lang="en-US" dirty="0" err="1"/>
              <a:t>úRúY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59966-F95A-4A74-8A97-2D813B191662}"/>
              </a:ext>
            </a:extLst>
          </p:cNvPr>
          <p:cNvSpPr txBox="1"/>
          <p:nvPr/>
        </p:nvSpPr>
        <p:spPr>
          <a:xfrm>
            <a:off x="1990637" y="5377237"/>
            <a:ext cx="8210725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Gu _]m </a:t>
            </a:r>
            <a:r>
              <a:rPr lang="en-US" dirty="0" err="1"/>
              <a:t>TôYj§p</a:t>
            </a:r>
            <a:r>
              <a:rPr lang="en-US" dirty="0"/>
              <a:t> </a:t>
            </a:r>
            <a:r>
              <a:rPr lang="en-US" dirty="0" err="1"/>
              <a:t>Uôs</a:t>
            </a:r>
            <a:r>
              <a:rPr lang="en-US" dirty="0"/>
              <a:t>¡\</a:t>
            </a:r>
            <a:r>
              <a:rPr lang="en-US" dirty="0" err="1"/>
              <a:t>úR</a:t>
            </a:r>
            <a:r>
              <a:rPr lang="en-US" dirty="0"/>
              <a:t> Gu </a:t>
            </a:r>
            <a:r>
              <a:rPr lang="en-US" dirty="0" err="1"/>
              <a:t>E«o</a:t>
            </a:r>
            <a:r>
              <a:rPr lang="en-US" dirty="0"/>
              <a:t> </a:t>
            </a:r>
            <a:r>
              <a:rPr lang="en-US" dirty="0" err="1"/>
              <a:t>RkúRu</a:t>
            </a:r>
            <a:r>
              <a:rPr lang="en-US" dirty="0"/>
              <a:t> </a:t>
            </a:r>
            <a:r>
              <a:rPr lang="en-US" dirty="0" err="1"/>
              <a:t>Uuà«odúL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ECF4B2-CAD5-44E1-89E1-7D43EDE4A6ED}"/>
              </a:ext>
            </a:extLst>
          </p:cNvPr>
          <p:cNvSpPr txBox="1"/>
          <p:nvPr/>
        </p:nvSpPr>
        <p:spPr>
          <a:xfrm>
            <a:off x="0" y="5381351"/>
            <a:ext cx="12192000" cy="141577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300" dirty="0"/>
              <a:t>Gu ÕVWùRô²úVô </a:t>
            </a:r>
            <a:r>
              <a:rPr lang="en-US" sz="4300" dirty="0" err="1"/>
              <a:t>CûR</a:t>
            </a:r>
            <a:r>
              <a:rPr lang="en-US" sz="4300" dirty="0"/>
              <a:t> </a:t>
            </a:r>
            <a:r>
              <a:rPr lang="en-US" sz="4300" dirty="0" err="1"/>
              <a:t>Vôo</a:t>
            </a:r>
            <a:r>
              <a:rPr lang="en-US" sz="4300" dirty="0"/>
              <a:t> </a:t>
            </a:r>
            <a:r>
              <a:rPr lang="en-US" sz="4300" dirty="0" err="1"/>
              <a:t>Cuß</a:t>
            </a:r>
            <a:r>
              <a:rPr lang="en-US" sz="4300" dirty="0"/>
              <a:t> </a:t>
            </a:r>
            <a:r>
              <a:rPr lang="en-US" sz="4300" dirty="0" err="1"/>
              <a:t>úLhTôúWô</a:t>
            </a:r>
            <a:r>
              <a:rPr lang="en-US" sz="4300" dirty="0"/>
              <a:t> Gu </a:t>
            </a:r>
            <a:r>
              <a:rPr lang="en-US" sz="4300" dirty="0" err="1"/>
              <a:t>Lô¬VUôL</a:t>
            </a:r>
            <a:r>
              <a:rPr lang="en-US" sz="4300" dirty="0"/>
              <a:t> </a:t>
            </a:r>
            <a:r>
              <a:rPr lang="en-US" sz="4300" dirty="0" err="1"/>
              <a:t>VôûW</a:t>
            </a:r>
            <a:r>
              <a:rPr lang="en-US" sz="4300" dirty="0"/>
              <a:t> </a:t>
            </a:r>
            <a:r>
              <a:rPr lang="en-US" sz="4300" dirty="0" err="1"/>
              <a:t>AûZlúTu</a:t>
            </a:r>
            <a:r>
              <a:rPr lang="en-US" sz="4300" dirty="0"/>
              <a:t> </a:t>
            </a:r>
            <a:r>
              <a:rPr lang="en-US" sz="4300" dirty="0" err="1"/>
              <a:t>GuÈúW</a:t>
            </a:r>
            <a:r>
              <a:rPr lang="en-US" sz="4300" dirty="0"/>
              <a:t> YkúR²úRô 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92D8A8-1E3F-4B1C-B95B-216848260C69}"/>
              </a:ext>
            </a:extLst>
          </p:cNvPr>
          <p:cNvSpPr txBox="1"/>
          <p:nvPr/>
        </p:nvSpPr>
        <p:spPr>
          <a:xfrm>
            <a:off x="1667661" y="5377237"/>
            <a:ext cx="8856677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3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400" dirty="0"/>
              <a:t>Gu]</a:t>
            </a:r>
            <a:r>
              <a:rPr lang="en-US" sz="4400" dirty="0" err="1"/>
              <a:t>Rôu</a:t>
            </a:r>
            <a:r>
              <a:rPr lang="en-US" sz="4400" dirty="0"/>
              <a:t> ¾eÏ </a:t>
            </a:r>
            <a:r>
              <a:rPr lang="en-US" sz="4400" dirty="0" err="1"/>
              <a:t>Sôu</a:t>
            </a:r>
            <a:r>
              <a:rPr lang="en-US" sz="4400" dirty="0"/>
              <a:t> </a:t>
            </a:r>
            <a:r>
              <a:rPr lang="en-US" sz="4400" dirty="0" err="1"/>
              <a:t>CûZjúRu</a:t>
            </a:r>
            <a:r>
              <a:rPr lang="en-US" sz="4400" dirty="0"/>
              <a:t> </a:t>
            </a:r>
            <a:r>
              <a:rPr lang="en-US" sz="4400" dirty="0" err="1"/>
              <a:t>Guû</a:t>
            </a:r>
            <a:r>
              <a:rPr lang="en-US" sz="4400" dirty="0"/>
              <a:t>] ®</a:t>
            </a:r>
            <a:r>
              <a:rPr lang="en-US" sz="4400" dirty="0" err="1"/>
              <a:t>húPôÓm</a:t>
            </a:r>
            <a:r>
              <a:rPr lang="en-US" sz="4400" dirty="0"/>
              <a:t> Gu _]</a:t>
            </a:r>
            <a:r>
              <a:rPr lang="en-US" sz="4400" dirty="0" err="1"/>
              <a:t>úU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70CCE1-3222-4FE0-9FB3-9DCBF88F95FD}"/>
              </a:ext>
            </a:extLst>
          </p:cNvPr>
          <p:cNvSpPr txBox="1"/>
          <p:nvPr/>
        </p:nvSpPr>
        <p:spPr>
          <a:xfrm>
            <a:off x="0" y="5381351"/>
            <a:ext cx="12192000" cy="13849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200" dirty="0" err="1"/>
              <a:t>GjRû</a:t>
            </a:r>
            <a:r>
              <a:rPr lang="en-US" sz="4200" dirty="0"/>
              <a:t>] </a:t>
            </a:r>
            <a:r>
              <a:rPr lang="en-US" sz="4200" dirty="0" err="1"/>
              <a:t>SuûULú</a:t>
            </a:r>
            <a:r>
              <a:rPr lang="en-US" sz="4200" dirty="0"/>
              <a:t>[ô E]</a:t>
            </a:r>
            <a:r>
              <a:rPr lang="en-US" sz="4200" dirty="0" err="1"/>
              <a:t>dLôL</a:t>
            </a:r>
            <a:r>
              <a:rPr lang="en-US" sz="4200" dirty="0"/>
              <a:t> </a:t>
            </a:r>
            <a:r>
              <a:rPr lang="en-US" sz="4200" dirty="0" err="1"/>
              <a:t>Sôu</a:t>
            </a:r>
            <a:r>
              <a:rPr lang="en-US" sz="4200" dirty="0"/>
              <a:t> </a:t>
            </a:r>
            <a:r>
              <a:rPr lang="en-US" sz="4200" dirty="0" err="1"/>
              <a:t>ùNnúR</a:t>
            </a:r>
            <a:r>
              <a:rPr lang="en-US" sz="4200" dirty="0"/>
              <a:t>]</a:t>
            </a:r>
            <a:r>
              <a:rPr lang="en-US" sz="4200" dirty="0" err="1"/>
              <a:t>púXô</a:t>
            </a:r>
            <a:r>
              <a:rPr lang="en-US" sz="4200" dirty="0"/>
              <a:t> </a:t>
            </a:r>
            <a:r>
              <a:rPr lang="en-US" sz="4200" dirty="0" err="1"/>
              <a:t>Guú</a:t>
            </a:r>
            <a:r>
              <a:rPr lang="en-US" sz="4200" dirty="0"/>
              <a:t>\ </a:t>
            </a:r>
            <a:r>
              <a:rPr lang="en-US" sz="4200" dirty="0" err="1"/>
              <a:t>EûWjùRuû</a:t>
            </a:r>
            <a:r>
              <a:rPr lang="en-US" sz="4200" dirty="0"/>
              <a:t>] He¡ AûZj¾o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70CCE1-3222-4FE0-9FB3-9DCBF88F95FD}"/>
              </a:ext>
            </a:extLst>
          </p:cNvPr>
          <p:cNvSpPr txBox="1"/>
          <p:nvPr/>
        </p:nvSpPr>
        <p:spPr>
          <a:xfrm>
            <a:off x="0" y="5683355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GlT</a:t>
            </a:r>
            <a:r>
              <a:rPr lang="en-US" dirty="0"/>
              <a:t>¥ </a:t>
            </a:r>
            <a:r>
              <a:rPr lang="en-US" dirty="0" err="1"/>
              <a:t>Sôu</a:t>
            </a:r>
            <a:r>
              <a:rPr lang="en-US" dirty="0"/>
              <a:t> U\</a:t>
            </a:r>
            <a:r>
              <a:rPr lang="en-US" dirty="0" err="1"/>
              <a:t>lúTu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11249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06EF68-72E0-4677-9F05-A74818D3CFE9}"/>
              </a:ext>
            </a:extLst>
          </p:cNvPr>
          <p:cNvSpPr txBox="1"/>
          <p:nvPr/>
        </p:nvSpPr>
        <p:spPr>
          <a:xfrm>
            <a:off x="1780912" y="5368848"/>
            <a:ext cx="8630175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2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400" dirty="0"/>
              <a:t>B§ ®</a:t>
            </a:r>
            <a:r>
              <a:rPr lang="en-US" sz="4400" dirty="0" err="1"/>
              <a:t>vYôNm</a:t>
            </a:r>
            <a:r>
              <a:rPr lang="en-US" sz="4400" dirty="0"/>
              <a:t> </a:t>
            </a:r>
            <a:r>
              <a:rPr lang="en-US" sz="4400" dirty="0" err="1"/>
              <a:t>Re¡PúY</a:t>
            </a:r>
            <a:r>
              <a:rPr lang="en-US" sz="4400" dirty="0"/>
              <a:t> </a:t>
            </a:r>
            <a:r>
              <a:rPr lang="en-US" sz="4400" dirty="0" err="1"/>
              <a:t>BiPYo</a:t>
            </a:r>
            <a:r>
              <a:rPr lang="en-US" sz="4400" dirty="0"/>
              <a:t> Au× </a:t>
            </a:r>
            <a:r>
              <a:rPr lang="en-US" sz="4400" dirty="0" err="1"/>
              <a:t>ùTôe¡PúY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C8F3C6-74A2-42FC-BC15-2DA260B94D9A}"/>
              </a:ext>
            </a:extLst>
          </p:cNvPr>
          <p:cNvSpPr txBox="1"/>
          <p:nvPr/>
        </p:nvSpPr>
        <p:spPr>
          <a:xfrm>
            <a:off x="0" y="5381351"/>
            <a:ext cx="12192000" cy="13849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200" dirty="0"/>
              <a:t>B§ </a:t>
            </a:r>
            <a:r>
              <a:rPr lang="en-US" sz="4200" dirty="0" err="1"/>
              <a:t>AlúTôvRXúW</a:t>
            </a:r>
            <a:r>
              <a:rPr lang="en-US" sz="4200" dirty="0"/>
              <a:t> </a:t>
            </a:r>
            <a:r>
              <a:rPr lang="en-US" sz="4200" dirty="0" err="1"/>
              <a:t>ETúRNm</a:t>
            </a:r>
            <a:r>
              <a:rPr lang="en-US" sz="4200" dirty="0"/>
              <a:t> </a:t>
            </a:r>
            <a:r>
              <a:rPr lang="en-US" sz="4200" dirty="0" err="1"/>
              <a:t>A°jR</a:t>
            </a:r>
            <a:r>
              <a:rPr lang="en-US" sz="4200" dirty="0"/>
              <a:t>]</a:t>
            </a:r>
            <a:r>
              <a:rPr lang="en-US" sz="4200" dirty="0" err="1"/>
              <a:t>úW</a:t>
            </a:r>
            <a:r>
              <a:rPr lang="en-US" sz="4200" dirty="0"/>
              <a:t> </a:t>
            </a:r>
            <a:r>
              <a:rPr lang="en-US" sz="4200" dirty="0" err="1"/>
              <a:t>Sp</a:t>
            </a:r>
            <a:r>
              <a:rPr lang="en-US" sz="4200" dirty="0"/>
              <a:t> </a:t>
            </a:r>
            <a:r>
              <a:rPr lang="en-US" sz="4200" dirty="0" err="1"/>
              <a:t>éWQ</a:t>
            </a:r>
            <a:r>
              <a:rPr lang="en-US" sz="4200" dirty="0"/>
              <a:t> §</a:t>
            </a:r>
            <a:r>
              <a:rPr lang="en-US" sz="4200" dirty="0" err="1"/>
              <a:t>VôLl</a:t>
            </a:r>
            <a:r>
              <a:rPr lang="en-US" sz="4200" dirty="0"/>
              <a:t> </a:t>
            </a:r>
            <a:r>
              <a:rPr lang="en-US" sz="4200" dirty="0" err="1"/>
              <a:t>TôûR</a:t>
            </a:r>
            <a:r>
              <a:rPr lang="en-US" sz="4200" dirty="0"/>
              <a:t> </a:t>
            </a:r>
            <a:r>
              <a:rPr lang="en-US" sz="4200" dirty="0" err="1"/>
              <a:t>SPkúR</a:t>
            </a:r>
            <a:r>
              <a:rPr lang="en-US" sz="4200" dirty="0"/>
              <a:t> </a:t>
            </a:r>
            <a:r>
              <a:rPr lang="en-US" sz="4200" dirty="0" err="1"/>
              <a:t>Su±ÙPu</a:t>
            </a:r>
            <a:r>
              <a:rPr lang="en-US" sz="4200" dirty="0"/>
              <a:t> </a:t>
            </a:r>
            <a:r>
              <a:rPr lang="en-US" sz="4200" dirty="0" err="1"/>
              <a:t>EûZlúTu</a:t>
            </a:r>
            <a:r>
              <a:rPr lang="en-US" sz="4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1470</TotalTime>
  <Words>227</Words>
  <Application>Microsoft Office PowerPoint</Application>
  <PresentationFormat>Widescreen</PresentationFormat>
  <Paragraphs>21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61</cp:revision>
  <dcterms:created xsi:type="dcterms:W3CDTF">2019-11-02T16:27:41Z</dcterms:created>
  <dcterms:modified xsi:type="dcterms:W3CDTF">2020-10-04T06:50:43Z</dcterms:modified>
</cp:coreProperties>
</file>