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B9DC7209-C6C2-4798-A179-959AF48B5680}"/>
    <pc:docChg chg="custSel addSld delSld modSld">
      <pc:chgData name="Samson Christopher" userId="6a13b5f1e64a53ae" providerId="LiveId" clId="{B9DC7209-C6C2-4798-A179-959AF48B5680}" dt="2020-10-04T06:58:42.970" v="901" actId="20577"/>
      <pc:docMkLst>
        <pc:docMk/>
      </pc:docMkLst>
      <pc:sldChg chg="del">
        <pc:chgData name="Samson Christopher" userId="6a13b5f1e64a53ae" providerId="LiveId" clId="{B9DC7209-C6C2-4798-A179-959AF48B5680}" dt="2020-10-04T06:53:31.304" v="1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9DC7209-C6C2-4798-A179-959AF48B5680}" dt="2020-10-04T06:54:55.215" v="75" actId="1035"/>
        <pc:sldMkLst>
          <pc:docMk/>
          <pc:sldMk cId="1777894342" sldId="389"/>
        </pc:sldMkLst>
        <pc:spChg chg="add mod">
          <ac:chgData name="Samson Christopher" userId="6a13b5f1e64a53ae" providerId="LiveId" clId="{B9DC7209-C6C2-4798-A179-959AF48B5680}" dt="2020-10-04T06:54:55.215" v="75" actId="1035"/>
          <ac:spMkLst>
            <pc:docMk/>
            <pc:sldMk cId="1777894342" sldId="389"/>
            <ac:spMk id="4" creationId="{3FED916D-F4BF-4E4E-A58A-A15254868DE6}"/>
          </ac:spMkLst>
        </pc:spChg>
      </pc:sldChg>
      <pc:sldChg chg="addSp modSp mod">
        <pc:chgData name="Samson Christopher" userId="6a13b5f1e64a53ae" providerId="LiveId" clId="{B9DC7209-C6C2-4798-A179-959AF48B5680}" dt="2020-10-04T06:55:09.083" v="127" actId="1035"/>
        <pc:sldMkLst>
          <pc:docMk/>
          <pc:sldMk cId="850099564" sldId="390"/>
        </pc:sldMkLst>
        <pc:spChg chg="add mod">
          <ac:chgData name="Samson Christopher" userId="6a13b5f1e64a53ae" providerId="LiveId" clId="{B9DC7209-C6C2-4798-A179-959AF48B5680}" dt="2020-10-04T06:55:09.083" v="127" actId="1035"/>
          <ac:spMkLst>
            <pc:docMk/>
            <pc:sldMk cId="850099564" sldId="390"/>
            <ac:spMk id="4" creationId="{6FD81D13-327C-4E51-9DF4-D93A7976DA46}"/>
          </ac:spMkLst>
        </pc:spChg>
      </pc:sldChg>
      <pc:sldChg chg="addSp modSp mod">
        <pc:chgData name="Samson Christopher" userId="6a13b5f1e64a53ae" providerId="LiveId" clId="{B9DC7209-C6C2-4798-A179-959AF48B5680}" dt="2020-10-04T06:55:24.593" v="174" actId="1035"/>
        <pc:sldMkLst>
          <pc:docMk/>
          <pc:sldMk cId="944968354" sldId="391"/>
        </pc:sldMkLst>
        <pc:spChg chg="add mod">
          <ac:chgData name="Samson Christopher" userId="6a13b5f1e64a53ae" providerId="LiveId" clId="{B9DC7209-C6C2-4798-A179-959AF48B5680}" dt="2020-10-04T06:55:24.593" v="174" actId="1035"/>
          <ac:spMkLst>
            <pc:docMk/>
            <pc:sldMk cId="944968354" sldId="391"/>
            <ac:spMk id="4" creationId="{8AE7F4D5-44E7-470E-8213-81DBDAD56D59}"/>
          </ac:spMkLst>
        </pc:spChg>
      </pc:sldChg>
      <pc:sldChg chg="addSp modSp mod">
        <pc:chgData name="Samson Christopher" userId="6a13b5f1e64a53ae" providerId="LiveId" clId="{B9DC7209-C6C2-4798-A179-959AF48B5680}" dt="2020-10-04T06:55:35.768" v="230" actId="1036"/>
        <pc:sldMkLst>
          <pc:docMk/>
          <pc:sldMk cId="1414681237" sldId="392"/>
        </pc:sldMkLst>
        <pc:spChg chg="add mod">
          <ac:chgData name="Samson Christopher" userId="6a13b5f1e64a53ae" providerId="LiveId" clId="{B9DC7209-C6C2-4798-A179-959AF48B5680}" dt="2020-10-04T06:55:35.768" v="230" actId="1036"/>
          <ac:spMkLst>
            <pc:docMk/>
            <pc:sldMk cId="1414681237" sldId="392"/>
            <ac:spMk id="4" creationId="{50B10A25-3FE7-496A-9CEE-B1CC77799D7C}"/>
          </ac:spMkLst>
        </pc:spChg>
      </pc:sldChg>
      <pc:sldChg chg="addSp modSp mod">
        <pc:chgData name="Samson Christopher" userId="6a13b5f1e64a53ae" providerId="LiveId" clId="{B9DC7209-C6C2-4798-A179-959AF48B5680}" dt="2020-10-04T06:55:50.471" v="288" actId="1036"/>
        <pc:sldMkLst>
          <pc:docMk/>
          <pc:sldMk cId="4103851070" sldId="393"/>
        </pc:sldMkLst>
        <pc:spChg chg="add mod">
          <ac:chgData name="Samson Christopher" userId="6a13b5f1e64a53ae" providerId="LiveId" clId="{B9DC7209-C6C2-4798-A179-959AF48B5680}" dt="2020-10-04T06:55:50.471" v="288" actId="1036"/>
          <ac:spMkLst>
            <pc:docMk/>
            <pc:sldMk cId="4103851070" sldId="393"/>
            <ac:spMk id="4" creationId="{CC96BD57-1F09-4FF8-8654-2290B6A0528D}"/>
          </ac:spMkLst>
        </pc:spChg>
      </pc:sldChg>
      <pc:sldChg chg="addSp modSp mod">
        <pc:chgData name="Samson Christopher" userId="6a13b5f1e64a53ae" providerId="LiveId" clId="{B9DC7209-C6C2-4798-A179-959AF48B5680}" dt="2020-10-04T06:56:01.339" v="339" actId="1035"/>
        <pc:sldMkLst>
          <pc:docMk/>
          <pc:sldMk cId="659567130" sldId="394"/>
        </pc:sldMkLst>
        <pc:spChg chg="add mod">
          <ac:chgData name="Samson Christopher" userId="6a13b5f1e64a53ae" providerId="LiveId" clId="{B9DC7209-C6C2-4798-A179-959AF48B5680}" dt="2020-10-04T06:56:01.339" v="339" actId="1035"/>
          <ac:spMkLst>
            <pc:docMk/>
            <pc:sldMk cId="659567130" sldId="394"/>
            <ac:spMk id="4" creationId="{0E712FFA-93F7-4FA1-9B13-9CEDC966E263}"/>
          </ac:spMkLst>
        </pc:spChg>
      </pc:sldChg>
      <pc:sldChg chg="addSp modSp mod">
        <pc:chgData name="Samson Christopher" userId="6a13b5f1e64a53ae" providerId="LiveId" clId="{B9DC7209-C6C2-4798-A179-959AF48B5680}" dt="2020-10-04T06:56:26.286" v="393" actId="1036"/>
        <pc:sldMkLst>
          <pc:docMk/>
          <pc:sldMk cId="859356432" sldId="395"/>
        </pc:sldMkLst>
        <pc:spChg chg="add mod">
          <ac:chgData name="Samson Christopher" userId="6a13b5f1e64a53ae" providerId="LiveId" clId="{B9DC7209-C6C2-4798-A179-959AF48B5680}" dt="2020-10-04T06:56:26.286" v="393" actId="1036"/>
          <ac:spMkLst>
            <pc:docMk/>
            <pc:sldMk cId="859356432" sldId="395"/>
            <ac:spMk id="4" creationId="{99AD6E0E-9CB1-48FF-AD32-D0CFA7C15EBF}"/>
          </ac:spMkLst>
        </pc:spChg>
      </pc:sldChg>
      <pc:sldChg chg="addSp modSp mod">
        <pc:chgData name="Samson Christopher" userId="6a13b5f1e64a53ae" providerId="LiveId" clId="{B9DC7209-C6C2-4798-A179-959AF48B5680}" dt="2020-10-04T06:56:36.504" v="445" actId="1036"/>
        <pc:sldMkLst>
          <pc:docMk/>
          <pc:sldMk cId="2025405914" sldId="396"/>
        </pc:sldMkLst>
        <pc:spChg chg="add mod">
          <ac:chgData name="Samson Christopher" userId="6a13b5f1e64a53ae" providerId="LiveId" clId="{B9DC7209-C6C2-4798-A179-959AF48B5680}" dt="2020-10-04T06:56:36.504" v="445" actId="1036"/>
          <ac:spMkLst>
            <pc:docMk/>
            <pc:sldMk cId="2025405914" sldId="396"/>
            <ac:spMk id="4" creationId="{1DE5D85D-37B7-47E6-B686-EAB82266CD28}"/>
          </ac:spMkLst>
        </pc:spChg>
      </pc:sldChg>
      <pc:sldChg chg="addSp modSp mod">
        <pc:chgData name="Samson Christopher" userId="6a13b5f1e64a53ae" providerId="LiveId" clId="{B9DC7209-C6C2-4798-A179-959AF48B5680}" dt="2020-10-04T06:56:48.034" v="501" actId="1036"/>
        <pc:sldMkLst>
          <pc:docMk/>
          <pc:sldMk cId="2940326978" sldId="397"/>
        </pc:sldMkLst>
        <pc:spChg chg="add mod">
          <ac:chgData name="Samson Christopher" userId="6a13b5f1e64a53ae" providerId="LiveId" clId="{B9DC7209-C6C2-4798-A179-959AF48B5680}" dt="2020-10-04T06:56:48.034" v="501" actId="1036"/>
          <ac:spMkLst>
            <pc:docMk/>
            <pc:sldMk cId="2940326978" sldId="397"/>
            <ac:spMk id="4" creationId="{1A0FB469-5BAF-4364-8486-E644B88FD6A5}"/>
          </ac:spMkLst>
        </pc:spChg>
      </pc:sldChg>
      <pc:sldChg chg="addSp modSp mod">
        <pc:chgData name="Samson Christopher" userId="6a13b5f1e64a53ae" providerId="LiveId" clId="{B9DC7209-C6C2-4798-A179-959AF48B5680}" dt="2020-10-04T06:57:09.001" v="555" actId="1035"/>
        <pc:sldMkLst>
          <pc:docMk/>
          <pc:sldMk cId="2964080828" sldId="398"/>
        </pc:sldMkLst>
        <pc:spChg chg="add mod">
          <ac:chgData name="Samson Christopher" userId="6a13b5f1e64a53ae" providerId="LiveId" clId="{B9DC7209-C6C2-4798-A179-959AF48B5680}" dt="2020-10-04T06:57:09.001" v="555" actId="1035"/>
          <ac:spMkLst>
            <pc:docMk/>
            <pc:sldMk cId="2964080828" sldId="398"/>
            <ac:spMk id="4" creationId="{CB264743-F4FC-4D9D-BA3F-CA3DC6A9B764}"/>
          </ac:spMkLst>
        </pc:spChg>
      </pc:sldChg>
      <pc:sldChg chg="addSp modSp mod">
        <pc:chgData name="Samson Christopher" userId="6a13b5f1e64a53ae" providerId="LiveId" clId="{B9DC7209-C6C2-4798-A179-959AF48B5680}" dt="2020-10-04T06:57:20.525" v="602" actId="1036"/>
        <pc:sldMkLst>
          <pc:docMk/>
          <pc:sldMk cId="1883622595" sldId="399"/>
        </pc:sldMkLst>
        <pc:spChg chg="add mod">
          <ac:chgData name="Samson Christopher" userId="6a13b5f1e64a53ae" providerId="LiveId" clId="{B9DC7209-C6C2-4798-A179-959AF48B5680}" dt="2020-10-04T06:57:20.525" v="602" actId="1036"/>
          <ac:spMkLst>
            <pc:docMk/>
            <pc:sldMk cId="1883622595" sldId="399"/>
            <ac:spMk id="4" creationId="{106AF569-4C68-418D-98A7-7CE66ADA6DF0}"/>
          </ac:spMkLst>
        </pc:spChg>
      </pc:sldChg>
      <pc:sldChg chg="addSp modSp mod">
        <pc:chgData name="Samson Christopher" userId="6a13b5f1e64a53ae" providerId="LiveId" clId="{B9DC7209-C6C2-4798-A179-959AF48B5680}" dt="2020-10-04T06:57:44.339" v="655" actId="20577"/>
        <pc:sldMkLst>
          <pc:docMk/>
          <pc:sldMk cId="642142391" sldId="400"/>
        </pc:sldMkLst>
        <pc:spChg chg="add mod">
          <ac:chgData name="Samson Christopher" userId="6a13b5f1e64a53ae" providerId="LiveId" clId="{B9DC7209-C6C2-4798-A179-959AF48B5680}" dt="2020-10-04T06:57:44.339" v="655" actId="20577"/>
          <ac:spMkLst>
            <pc:docMk/>
            <pc:sldMk cId="642142391" sldId="400"/>
            <ac:spMk id="4" creationId="{88D3E42E-9B1D-4598-8109-CB367110AECF}"/>
          </ac:spMkLst>
        </pc:spChg>
      </pc:sldChg>
      <pc:sldChg chg="addSp modSp mod">
        <pc:chgData name="Samson Christopher" userId="6a13b5f1e64a53ae" providerId="LiveId" clId="{B9DC7209-C6C2-4798-A179-959AF48B5680}" dt="2020-10-04T06:57:58.768" v="719" actId="1035"/>
        <pc:sldMkLst>
          <pc:docMk/>
          <pc:sldMk cId="620554568" sldId="401"/>
        </pc:sldMkLst>
        <pc:spChg chg="add mod">
          <ac:chgData name="Samson Christopher" userId="6a13b5f1e64a53ae" providerId="LiveId" clId="{B9DC7209-C6C2-4798-A179-959AF48B5680}" dt="2020-10-04T06:57:58.768" v="719" actId="1035"/>
          <ac:spMkLst>
            <pc:docMk/>
            <pc:sldMk cId="620554568" sldId="401"/>
            <ac:spMk id="4" creationId="{3EA38F72-E328-42FD-B2F7-370E3F849BC0}"/>
          </ac:spMkLst>
        </pc:spChg>
      </pc:sldChg>
      <pc:sldChg chg="addSp modSp mod">
        <pc:chgData name="Samson Christopher" userId="6a13b5f1e64a53ae" providerId="LiveId" clId="{B9DC7209-C6C2-4798-A179-959AF48B5680}" dt="2020-10-04T06:58:13.673" v="794" actId="1036"/>
        <pc:sldMkLst>
          <pc:docMk/>
          <pc:sldMk cId="459594907" sldId="402"/>
        </pc:sldMkLst>
        <pc:spChg chg="add mod">
          <ac:chgData name="Samson Christopher" userId="6a13b5f1e64a53ae" providerId="LiveId" clId="{B9DC7209-C6C2-4798-A179-959AF48B5680}" dt="2020-10-04T06:58:13.673" v="794" actId="1036"/>
          <ac:spMkLst>
            <pc:docMk/>
            <pc:sldMk cId="459594907" sldId="402"/>
            <ac:spMk id="4" creationId="{1D0035FB-7014-4F5E-B7C1-66FB83B04E6E}"/>
          </ac:spMkLst>
        </pc:spChg>
      </pc:sldChg>
      <pc:sldChg chg="addSp modSp mod">
        <pc:chgData name="Samson Christopher" userId="6a13b5f1e64a53ae" providerId="LiveId" clId="{B9DC7209-C6C2-4798-A179-959AF48B5680}" dt="2020-10-04T06:58:28.688" v="845" actId="1035"/>
        <pc:sldMkLst>
          <pc:docMk/>
          <pc:sldMk cId="2376098714" sldId="403"/>
        </pc:sldMkLst>
        <pc:spChg chg="add mod">
          <ac:chgData name="Samson Christopher" userId="6a13b5f1e64a53ae" providerId="LiveId" clId="{B9DC7209-C6C2-4798-A179-959AF48B5680}" dt="2020-10-04T06:58:28.688" v="845" actId="1035"/>
          <ac:spMkLst>
            <pc:docMk/>
            <pc:sldMk cId="2376098714" sldId="403"/>
            <ac:spMk id="4" creationId="{111D93CF-B451-46F5-9EB3-2A8EE3DEA863}"/>
          </ac:spMkLst>
        </pc:spChg>
      </pc:sldChg>
      <pc:sldChg chg="addSp delSp modSp add mod">
        <pc:chgData name="Samson Christopher" userId="6a13b5f1e64a53ae" providerId="LiveId" clId="{B9DC7209-C6C2-4798-A179-959AF48B5680}" dt="2020-10-04T06:58:42.970" v="901" actId="20577"/>
        <pc:sldMkLst>
          <pc:docMk/>
          <pc:sldMk cId="143085041" sldId="404"/>
        </pc:sldMkLst>
        <pc:spChg chg="del">
          <ac:chgData name="Samson Christopher" userId="6a13b5f1e64a53ae" providerId="LiveId" clId="{B9DC7209-C6C2-4798-A179-959AF48B5680}" dt="2020-10-04T06:53:14.251" v="16" actId="478"/>
          <ac:spMkLst>
            <pc:docMk/>
            <pc:sldMk cId="143085041" sldId="404"/>
            <ac:spMk id="4" creationId="{111D93CF-B451-46F5-9EB3-2A8EE3DEA863}"/>
          </ac:spMkLst>
        </pc:spChg>
        <pc:spChg chg="add mod">
          <ac:chgData name="Samson Christopher" userId="6a13b5f1e64a53ae" providerId="LiveId" clId="{B9DC7209-C6C2-4798-A179-959AF48B5680}" dt="2020-10-04T06:58:42.970" v="901" actId="20577"/>
          <ac:spMkLst>
            <pc:docMk/>
            <pc:sldMk cId="143085041" sldId="404"/>
            <ac:spMk id="5" creationId="{AF415291-224F-44C2-B837-73DCD6237224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D916D-F4BF-4E4E-A58A-A15254868DE6}"/>
              </a:ext>
            </a:extLst>
          </p:cNvPr>
          <p:cNvSpPr txBox="1"/>
          <p:nvPr/>
        </p:nvSpPr>
        <p:spPr>
          <a:xfrm>
            <a:off x="2334586" y="5377238"/>
            <a:ext cx="75228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Lô]</a:t>
            </a:r>
            <a:r>
              <a:rPr lang="en-US" dirty="0" err="1"/>
              <a:t>LlTôûR</a:t>
            </a:r>
            <a:r>
              <a:rPr lang="en-US" dirty="0"/>
              <a:t> </a:t>
            </a:r>
            <a:r>
              <a:rPr lang="en-US" dirty="0" err="1"/>
              <a:t>LôÓm</a:t>
            </a:r>
            <a:r>
              <a:rPr lang="en-US" dirty="0"/>
              <a:t> </a:t>
            </a:r>
            <a:r>
              <a:rPr lang="en-US" dirty="0" err="1"/>
              <a:t>UûXÙm</a:t>
            </a:r>
            <a:r>
              <a:rPr lang="en-US" dirty="0"/>
              <a:t> </a:t>
            </a:r>
            <a:r>
              <a:rPr lang="en-US" dirty="0" err="1"/>
              <a:t>Lô¬Úú</a:t>
            </a:r>
            <a:r>
              <a:rPr lang="en-US" dirty="0"/>
              <a:t>[ </a:t>
            </a:r>
            <a:r>
              <a:rPr lang="en-US" dirty="0" err="1"/>
              <a:t>ãrk</a:t>
            </a:r>
            <a:r>
              <a:rPr lang="en-US" dirty="0"/>
              <a:t>§¥</a:t>
            </a:r>
            <a:r>
              <a:rPr lang="en-US" dirty="0" err="1"/>
              <a:t>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64743-F4FC-4D9D-BA3F-CA3DC6A9B764}"/>
              </a:ext>
            </a:extLst>
          </p:cNvPr>
          <p:cNvSpPr txBox="1"/>
          <p:nvPr/>
        </p:nvSpPr>
        <p:spPr>
          <a:xfrm>
            <a:off x="1722190" y="5368848"/>
            <a:ext cx="87476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LuUûX«u</a:t>
            </a:r>
            <a:r>
              <a:rPr lang="en-US" dirty="0"/>
              <a:t> </a:t>
            </a:r>
            <a:r>
              <a:rPr lang="en-US" dirty="0" err="1"/>
              <a:t>RôLm</a:t>
            </a:r>
            <a:r>
              <a:rPr lang="en-US" dirty="0"/>
              <a:t> ¾ojÕ </a:t>
            </a:r>
          </a:p>
          <a:p>
            <a:r>
              <a:rPr lang="en-US" dirty="0" err="1"/>
              <a:t>Uu</a:t>
            </a:r>
            <a:r>
              <a:rPr lang="en-US" dirty="0"/>
              <a:t>]ô </a:t>
            </a:r>
            <a:r>
              <a:rPr lang="en-US" dirty="0" err="1"/>
              <a:t>Ú£jÕ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ùNpÛYôn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AF569-4C68-418D-98A7-7CE66ADA6DF0}"/>
              </a:ext>
            </a:extLst>
          </p:cNvPr>
          <p:cNvSpPr txBox="1"/>
          <p:nvPr/>
        </p:nvSpPr>
        <p:spPr>
          <a:xfrm>
            <a:off x="1990637" y="5375248"/>
            <a:ext cx="821072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LNkR</a:t>
            </a:r>
            <a:r>
              <a:rPr lang="en-US" dirty="0"/>
              <a:t> </a:t>
            </a:r>
            <a:r>
              <a:rPr lang="en-US" dirty="0" err="1"/>
              <a:t>UôWô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]d </a:t>
            </a:r>
            <a:r>
              <a:rPr lang="en-US" dirty="0" err="1"/>
              <a:t>LXdÏm</a:t>
            </a:r>
            <a:r>
              <a:rPr lang="en-US" dirty="0"/>
              <a:t> </a:t>
            </a:r>
            <a:r>
              <a:rPr lang="en-US" dirty="0" err="1"/>
              <a:t>LxPjRôp</a:t>
            </a:r>
            <a:r>
              <a:rPr lang="en-US" dirty="0"/>
              <a:t> Eu Li </a:t>
            </a:r>
            <a:r>
              <a:rPr lang="en-US" dirty="0" err="1"/>
              <a:t>ùNô¬Ùm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3E42E-9B1D-4598-8109-CB367110AECF}"/>
              </a:ext>
            </a:extLst>
          </p:cNvPr>
          <p:cNvSpPr txBox="1"/>
          <p:nvPr/>
        </p:nvSpPr>
        <p:spPr>
          <a:xfrm>
            <a:off x="1738968" y="5377237"/>
            <a:ext cx="87140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©u §</a:t>
            </a:r>
            <a:r>
              <a:rPr lang="en-US" dirty="0" err="1"/>
              <a:t>Úm©f</a:t>
            </a:r>
            <a:r>
              <a:rPr lang="en-US" dirty="0"/>
              <a:t> </a:t>
            </a:r>
            <a:r>
              <a:rPr lang="en-US" dirty="0" err="1"/>
              <a:t>úNôok§PôúR</a:t>
            </a:r>
            <a:r>
              <a:rPr lang="en-US" dirty="0"/>
              <a:t> </a:t>
            </a:r>
          </a:p>
          <a:p>
            <a:r>
              <a:rPr lang="en-US" dirty="0" err="1"/>
              <a:t>SuûU</a:t>
            </a:r>
            <a:r>
              <a:rPr lang="en-US" dirty="0"/>
              <a:t> </a:t>
            </a:r>
            <a:r>
              <a:rPr lang="en-US" dirty="0" err="1"/>
              <a:t>AÚsYôo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ùNpÛYôn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38F72-E328-42FD-B2F7-370E3F849BC0}"/>
              </a:ext>
            </a:extLst>
          </p:cNvPr>
          <p:cNvSpPr txBox="1"/>
          <p:nvPr/>
        </p:nvSpPr>
        <p:spPr>
          <a:xfrm>
            <a:off x="1533437" y="5374836"/>
            <a:ext cx="912512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ùLôÓûU</a:t>
            </a:r>
            <a:r>
              <a:rPr lang="en-US" dirty="0"/>
              <a:t> </a:t>
            </a:r>
            <a:r>
              <a:rPr lang="en-US" dirty="0" err="1"/>
              <a:t>ÙjRm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UPdÏm</a:t>
            </a:r>
            <a:r>
              <a:rPr lang="en-US" dirty="0"/>
              <a:t> </a:t>
            </a:r>
            <a:r>
              <a:rPr lang="en-US" dirty="0" err="1"/>
              <a:t>úLôW</a:t>
            </a:r>
            <a:r>
              <a:rPr lang="en-US" dirty="0"/>
              <a:t> </a:t>
            </a:r>
            <a:r>
              <a:rPr lang="en-US" dirty="0" err="1"/>
              <a:t>úVôoRôu</a:t>
            </a:r>
            <a:r>
              <a:rPr lang="en-US" dirty="0"/>
              <a:t> </a:t>
            </a:r>
            <a:r>
              <a:rPr lang="en-US" dirty="0" err="1"/>
              <a:t>YkùR§odÏm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035FB-7014-4F5E-B7C1-66FB83B04E6E}"/>
              </a:ext>
            </a:extLst>
          </p:cNvPr>
          <p:cNvSpPr txBox="1"/>
          <p:nvPr/>
        </p:nvSpPr>
        <p:spPr>
          <a:xfrm>
            <a:off x="1944498" y="5377237"/>
            <a:ext cx="83030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RôeÏm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KeÏm</a:t>
            </a:r>
            <a:r>
              <a:rPr lang="en-US" dirty="0"/>
              <a:t> </a:t>
            </a:r>
            <a:r>
              <a:rPr lang="en-US" dirty="0" err="1"/>
              <a:t>ûLVôp</a:t>
            </a:r>
            <a:r>
              <a:rPr lang="en-US" dirty="0"/>
              <a:t> </a:t>
            </a:r>
            <a:r>
              <a:rPr lang="en-US" dirty="0" err="1"/>
              <a:t>çd¡f</a:t>
            </a:r>
            <a:r>
              <a:rPr lang="en-US" dirty="0"/>
              <a:t> </a:t>
            </a:r>
            <a:r>
              <a:rPr lang="en-US" dirty="0" err="1"/>
              <a:t>ÑUlTôo</a:t>
            </a:r>
            <a:r>
              <a:rPr lang="en-US" dirty="0"/>
              <a:t> </a:t>
            </a:r>
            <a:r>
              <a:rPr lang="en-US" dirty="0" err="1"/>
              <a:t>ØuùNpÛYôn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D93CF-B451-46F5-9EB3-2A8EE3DEA863}"/>
              </a:ext>
            </a:extLst>
          </p:cNvPr>
          <p:cNvSpPr txBox="1"/>
          <p:nvPr/>
        </p:nvSpPr>
        <p:spPr>
          <a:xfrm>
            <a:off x="2242307" y="5377237"/>
            <a:ext cx="77073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×ÕdL²Ls Lô]</a:t>
            </a:r>
            <a:r>
              <a:rPr lang="en-US" dirty="0" err="1"/>
              <a:t>ôu</a:t>
            </a:r>
            <a:r>
              <a:rPr lang="en-US" dirty="0"/>
              <a:t> £\</a:t>
            </a:r>
            <a:r>
              <a:rPr lang="en-US" dirty="0" err="1"/>
              <a:t>lúT</a:t>
            </a:r>
            <a:r>
              <a:rPr lang="en-US" dirty="0"/>
              <a:t> </a:t>
            </a:r>
            <a:r>
              <a:rPr lang="en-US" dirty="0" err="1"/>
              <a:t>TôÛm</a:t>
            </a:r>
            <a:r>
              <a:rPr lang="en-US" dirty="0"/>
              <a:t> </a:t>
            </a:r>
            <a:r>
              <a:rPr lang="en-US" dirty="0" err="1"/>
              <a:t>úRàm</a:t>
            </a:r>
            <a:r>
              <a:rPr lang="en-US" dirty="0"/>
              <a:t> </a:t>
            </a:r>
            <a:r>
              <a:rPr lang="en-US" dirty="0" err="1"/>
              <a:t>K¥ÓúU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5291-224F-44C2-B837-73DCD6237224}"/>
              </a:ext>
            </a:extLst>
          </p:cNvPr>
          <p:cNvSpPr txBox="1"/>
          <p:nvPr/>
        </p:nvSpPr>
        <p:spPr>
          <a:xfrm>
            <a:off x="1902553" y="5373323"/>
            <a:ext cx="838689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CkR</a:t>
            </a:r>
            <a:r>
              <a:rPr lang="en-US" dirty="0"/>
              <a:t> Lô]</a:t>
            </a:r>
            <a:r>
              <a:rPr lang="en-US" dirty="0" err="1"/>
              <a:t>ôu</a:t>
            </a:r>
            <a:r>
              <a:rPr lang="en-US" dirty="0"/>
              <a:t> </a:t>
            </a:r>
            <a:r>
              <a:rPr lang="en-US" dirty="0" err="1"/>
              <a:t>Lôp</a:t>
            </a:r>
            <a:r>
              <a:rPr lang="en-US" dirty="0"/>
              <a:t> ª§</a:t>
            </a:r>
            <a:r>
              <a:rPr lang="en-US" dirty="0" err="1"/>
              <a:t>jÕ</a:t>
            </a:r>
            <a:r>
              <a:rPr lang="en-US" dirty="0"/>
              <a:t> </a:t>
            </a:r>
          </a:p>
          <a:p>
            <a:r>
              <a:rPr lang="en-US" dirty="0" err="1"/>
              <a:t>ùNôkRm</a:t>
            </a:r>
            <a:r>
              <a:rPr lang="en-US" dirty="0"/>
              <a:t> </a:t>
            </a:r>
            <a:r>
              <a:rPr lang="en-US" dirty="0" err="1"/>
              <a:t>AûPV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ùNpÛYôn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81D13-327C-4E51-9DF4-D93A7976DA46}"/>
              </a:ext>
            </a:extLst>
          </p:cNvPr>
          <p:cNvSpPr txBox="1"/>
          <p:nvPr/>
        </p:nvSpPr>
        <p:spPr>
          <a:xfrm>
            <a:off x="1965470" y="5377237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úUL</a:t>
            </a:r>
            <a:r>
              <a:rPr lang="en-US" dirty="0"/>
              <a:t> </a:t>
            </a:r>
            <a:r>
              <a:rPr lang="en-US" dirty="0" err="1"/>
              <a:t>vRmTm</a:t>
            </a:r>
            <a:r>
              <a:rPr lang="en-US" dirty="0"/>
              <a:t> Ad¡² </a:t>
            </a:r>
            <a:r>
              <a:rPr lang="en-US" dirty="0" err="1"/>
              <a:t>úRôußm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SPkúR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ùNpÛYôn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7F4D5-44E7-470E-8213-81DBDAD56D59}"/>
              </a:ext>
            </a:extLst>
          </p:cNvPr>
          <p:cNvSpPr txBox="1"/>
          <p:nvPr/>
        </p:nvSpPr>
        <p:spPr>
          <a:xfrm>
            <a:off x="3047301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TVlTPôúR</a:t>
            </a:r>
            <a:r>
              <a:rPr lang="en-US" dirty="0"/>
              <a:t> </a:t>
            </a:r>
            <a:r>
              <a:rPr lang="en-US" dirty="0" err="1"/>
              <a:t>LXe¡PôúR</a:t>
            </a:r>
            <a:r>
              <a:rPr lang="en-US" dirty="0"/>
              <a:t> </a:t>
            </a:r>
            <a:r>
              <a:rPr lang="en-US" dirty="0" err="1"/>
              <a:t>Tô¬p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Lôj§ÓYôo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10A25-3FE7-496A-9CEE-B1CC77799D7C}"/>
              </a:ext>
            </a:extLst>
          </p:cNvPr>
          <p:cNvSpPr txBox="1"/>
          <p:nvPr/>
        </p:nvSpPr>
        <p:spPr>
          <a:xfrm>
            <a:off x="1961276" y="5377237"/>
            <a:ext cx="82694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TWU Lô]</a:t>
            </a:r>
            <a:r>
              <a:rPr lang="en-US" dirty="0" err="1"/>
              <a:t>ôu</a:t>
            </a:r>
            <a:r>
              <a:rPr lang="en-US" dirty="0"/>
              <a:t> ®</a:t>
            </a:r>
            <a:r>
              <a:rPr lang="en-US" dirty="0" err="1"/>
              <a:t>ûWkÕ</a:t>
            </a:r>
            <a:r>
              <a:rPr lang="en-US" dirty="0"/>
              <a:t> </a:t>
            </a:r>
            <a:r>
              <a:rPr lang="en-US" dirty="0" err="1"/>
              <a:t>úNoYôn</a:t>
            </a:r>
            <a:r>
              <a:rPr lang="en-US" dirty="0"/>
              <a:t> </a:t>
            </a:r>
            <a:r>
              <a:rPr lang="en-US" dirty="0" err="1"/>
              <a:t>TWUú</a:t>
            </a:r>
            <a:r>
              <a:rPr lang="en-US" dirty="0"/>
              <a:t>]</a:t>
            </a:r>
            <a:r>
              <a:rPr lang="en-US" dirty="0" err="1"/>
              <a:t>ôùPußm</a:t>
            </a:r>
            <a:r>
              <a:rPr lang="en-US" dirty="0"/>
              <a:t> </a:t>
            </a:r>
            <a:r>
              <a:rPr lang="en-US" dirty="0" err="1"/>
              <a:t>Yôrk§ÓYôn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6BD57-1F09-4FF8-8654-2290B6A0528D}"/>
              </a:ext>
            </a:extLst>
          </p:cNvPr>
          <p:cNvSpPr txBox="1"/>
          <p:nvPr/>
        </p:nvSpPr>
        <p:spPr>
          <a:xfrm>
            <a:off x="1931914" y="5377237"/>
            <a:ext cx="83281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G¡l§u</a:t>
            </a:r>
            <a:r>
              <a:rPr lang="en-US" dirty="0"/>
              <a:t> </a:t>
            </a:r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YôrûY</a:t>
            </a:r>
            <a:r>
              <a:rPr lang="en-US" dirty="0"/>
              <a:t> </a:t>
            </a:r>
            <a:r>
              <a:rPr lang="en-US" dirty="0" err="1"/>
              <a:t>ùYßjúR</a:t>
            </a:r>
            <a:r>
              <a:rPr lang="en-US" dirty="0"/>
              <a:t> </a:t>
            </a:r>
            <a:r>
              <a:rPr lang="en-US" dirty="0" err="1"/>
              <a:t>HÑ®u</a:t>
            </a:r>
            <a:r>
              <a:rPr lang="en-US" dirty="0"/>
              <a:t> ©</a:t>
            </a:r>
            <a:r>
              <a:rPr lang="en-US" dirty="0" err="1"/>
              <a:t>uú</a:t>
            </a:r>
            <a:r>
              <a:rPr lang="en-US" dirty="0"/>
              <a:t>] </a:t>
            </a:r>
            <a:r>
              <a:rPr lang="en-US" dirty="0" err="1"/>
              <a:t>SPkúR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2FFA-93F7-4FA1-9B13-9CEDC966E263}"/>
              </a:ext>
            </a:extLst>
          </p:cNvPr>
          <p:cNvSpPr txBox="1"/>
          <p:nvPr/>
        </p:nvSpPr>
        <p:spPr>
          <a:xfrm>
            <a:off x="2057749" y="5377237"/>
            <a:ext cx="80765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çV</a:t>
            </a:r>
            <a:r>
              <a:rPr lang="en-US" dirty="0"/>
              <a:t> </a:t>
            </a:r>
            <a:r>
              <a:rPr lang="en-US" dirty="0" err="1"/>
              <a:t>TvLô</a:t>
            </a:r>
            <a:r>
              <a:rPr lang="en-US" dirty="0"/>
              <a:t> ¿ ×£</a:t>
            </a:r>
            <a:r>
              <a:rPr lang="en-US" dirty="0" err="1"/>
              <a:t>júR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ùTX</a:t>
            </a:r>
            <a:r>
              <a:rPr lang="en-US" dirty="0"/>
              <a:t>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ùNpÛYôn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D6E0E-9CB1-48FF-AD32-D0CFA7C15EBF}"/>
              </a:ext>
            </a:extLst>
          </p:cNvPr>
          <p:cNvSpPr txBox="1"/>
          <p:nvPr/>
        </p:nvSpPr>
        <p:spPr>
          <a:xfrm>
            <a:off x="1834742" y="5377236"/>
            <a:ext cx="85225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LPûXl</a:t>
            </a:r>
            <a:r>
              <a:rPr lang="en-US" dirty="0"/>
              <a:t> </a:t>
            </a:r>
            <a:r>
              <a:rPr lang="en-US" dirty="0" err="1"/>
              <a:t>TôÚm</a:t>
            </a:r>
            <a:r>
              <a:rPr lang="en-US" dirty="0"/>
              <a:t> </a:t>
            </a:r>
            <a:r>
              <a:rPr lang="en-US" dirty="0" err="1"/>
              <a:t>CWiPôn</a:t>
            </a:r>
            <a:r>
              <a:rPr lang="en-US" dirty="0"/>
              <a:t> ©[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áhPUôn</a:t>
            </a:r>
            <a:r>
              <a:rPr lang="en-US" dirty="0"/>
              <a:t> </a:t>
            </a:r>
            <a:r>
              <a:rPr lang="en-US" dirty="0" err="1"/>
              <a:t>ùNuú</a:t>
            </a:r>
            <a:r>
              <a:rPr lang="en-US" dirty="0"/>
              <a:t>\ </a:t>
            </a:r>
            <a:r>
              <a:rPr lang="en-US" dirty="0" err="1"/>
              <a:t>LPlTôn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5D85D-37B7-47E6-B686-EAB82266CD28}"/>
              </a:ext>
            </a:extLst>
          </p:cNvPr>
          <p:cNvSpPr txBox="1"/>
          <p:nvPr/>
        </p:nvSpPr>
        <p:spPr>
          <a:xfrm>
            <a:off x="2007415" y="5377237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NjÕÚ</a:t>
            </a:r>
            <a:r>
              <a:rPr lang="en-US" dirty="0"/>
              <a:t> </a:t>
            </a:r>
            <a:r>
              <a:rPr lang="en-US" dirty="0" err="1"/>
              <a:t>úNû</a:t>
            </a:r>
            <a:r>
              <a:rPr lang="en-US" dirty="0"/>
              <a:t>] </a:t>
            </a:r>
            <a:r>
              <a:rPr lang="en-US" dirty="0" err="1"/>
              <a:t>êr</a:t>
            </a:r>
            <a:r>
              <a:rPr lang="en-US" dirty="0"/>
              <a:t>¡ </a:t>
            </a:r>
            <a:r>
              <a:rPr lang="en-US" dirty="0" err="1"/>
              <a:t>UôÞm</a:t>
            </a:r>
            <a:r>
              <a:rPr lang="en-US" dirty="0"/>
              <a:t> </a:t>
            </a:r>
            <a:r>
              <a:rPr lang="en-US" dirty="0" err="1"/>
              <a:t>ù_Vm</a:t>
            </a:r>
            <a:r>
              <a:rPr lang="en-US" dirty="0"/>
              <a:t> £\</a:t>
            </a:r>
            <a:r>
              <a:rPr lang="en-US" dirty="0" err="1"/>
              <a:t>kúR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ùNpÛYôn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FB469-5BAF-4364-8486-E644B88FD6A5}"/>
              </a:ext>
            </a:extLst>
          </p:cNvPr>
          <p:cNvSpPr txBox="1"/>
          <p:nvPr/>
        </p:nvSpPr>
        <p:spPr>
          <a:xfrm>
            <a:off x="2124861" y="5377237"/>
            <a:ext cx="79422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Ï°okR</a:t>
            </a:r>
            <a:r>
              <a:rPr lang="en-US" dirty="0"/>
              <a:t> </a:t>
            </a:r>
            <a:r>
              <a:rPr lang="en-US" dirty="0" err="1"/>
              <a:t>HÄm</a:t>
            </a:r>
            <a:r>
              <a:rPr lang="en-US" dirty="0"/>
              <a:t> </a:t>
            </a:r>
            <a:r>
              <a:rPr lang="en-US" dirty="0" err="1"/>
              <a:t>TuÉìtßm</a:t>
            </a:r>
            <a:r>
              <a:rPr lang="en-US" dirty="0"/>
              <a:t> </a:t>
            </a:r>
            <a:r>
              <a:rPr lang="en-US" dirty="0" err="1"/>
              <a:t>LôÔYôn</a:t>
            </a:r>
            <a:r>
              <a:rPr lang="en-US" dirty="0"/>
              <a:t> </a:t>
            </a:r>
            <a:r>
              <a:rPr lang="en-US" dirty="0" err="1"/>
              <a:t>úTÃfNUWm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183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2020-10-04T06:58:45Z</dcterms:modified>
</cp:coreProperties>
</file>