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18BCB21-37D1-4D7F-A22C-194C5560AC7E}"/>
    <pc:docChg chg="undo custSel delSld modSld">
      <pc:chgData name="Samson Christopher" userId="6a13b5f1e64a53ae" providerId="LiveId" clId="{B18BCB21-37D1-4D7F-A22C-194C5560AC7E}" dt="2020-10-04T13:45:27.861" v="769" actId="1036"/>
      <pc:docMkLst>
        <pc:docMk/>
      </pc:docMkLst>
      <pc:sldChg chg="del">
        <pc:chgData name="Samson Christopher" userId="6a13b5f1e64a53ae" providerId="LiveId" clId="{B18BCB21-37D1-4D7F-A22C-194C5560AC7E}" dt="2020-10-04T13:38:28.330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18BCB21-37D1-4D7F-A22C-194C5560AC7E}" dt="2020-10-04T13:43:34.644" v="109" actId="1036"/>
        <pc:sldMkLst>
          <pc:docMk/>
          <pc:sldMk cId="1777894342" sldId="389"/>
        </pc:sldMkLst>
        <pc:spChg chg="add mod">
          <ac:chgData name="Samson Christopher" userId="6a13b5f1e64a53ae" providerId="LiveId" clId="{B18BCB21-37D1-4D7F-A22C-194C5560AC7E}" dt="2020-10-04T13:43:34.644" v="109" actId="1036"/>
          <ac:spMkLst>
            <pc:docMk/>
            <pc:sldMk cId="1777894342" sldId="389"/>
            <ac:spMk id="4" creationId="{0D59A63F-FC1C-43BC-875A-999EE44A6C82}"/>
          </ac:spMkLst>
        </pc:spChg>
      </pc:sldChg>
      <pc:sldChg chg="addSp modSp mod">
        <pc:chgData name="Samson Christopher" userId="6a13b5f1e64a53ae" providerId="LiveId" clId="{B18BCB21-37D1-4D7F-A22C-194C5560AC7E}" dt="2020-10-04T13:43:53.796" v="180" actId="1035"/>
        <pc:sldMkLst>
          <pc:docMk/>
          <pc:sldMk cId="850099564" sldId="390"/>
        </pc:sldMkLst>
        <pc:spChg chg="add mod">
          <ac:chgData name="Samson Christopher" userId="6a13b5f1e64a53ae" providerId="LiveId" clId="{B18BCB21-37D1-4D7F-A22C-194C5560AC7E}" dt="2020-10-04T13:43:53.796" v="180" actId="1035"/>
          <ac:spMkLst>
            <pc:docMk/>
            <pc:sldMk cId="850099564" sldId="390"/>
            <ac:spMk id="4" creationId="{6A6D539F-8FF2-46A1-813A-DA9A34A46609}"/>
          </ac:spMkLst>
        </pc:spChg>
      </pc:sldChg>
      <pc:sldChg chg="addSp modSp mod">
        <pc:chgData name="Samson Christopher" userId="6a13b5f1e64a53ae" providerId="LiveId" clId="{B18BCB21-37D1-4D7F-A22C-194C5560AC7E}" dt="2020-10-04T13:44:00.422" v="226" actId="1035"/>
        <pc:sldMkLst>
          <pc:docMk/>
          <pc:sldMk cId="944968354" sldId="391"/>
        </pc:sldMkLst>
        <pc:spChg chg="add mod">
          <ac:chgData name="Samson Christopher" userId="6a13b5f1e64a53ae" providerId="LiveId" clId="{B18BCB21-37D1-4D7F-A22C-194C5560AC7E}" dt="2020-10-04T13:44:00.422" v="226" actId="1035"/>
          <ac:spMkLst>
            <pc:docMk/>
            <pc:sldMk cId="944968354" sldId="391"/>
            <ac:spMk id="4" creationId="{D1E05652-FC36-4AE7-9684-D3D227C19105}"/>
          </ac:spMkLst>
        </pc:spChg>
      </pc:sldChg>
      <pc:sldChg chg="addSp modSp mod">
        <pc:chgData name="Samson Christopher" userId="6a13b5f1e64a53ae" providerId="LiveId" clId="{B18BCB21-37D1-4D7F-A22C-194C5560AC7E}" dt="2020-10-04T13:44:06.674" v="274" actId="1035"/>
        <pc:sldMkLst>
          <pc:docMk/>
          <pc:sldMk cId="1414681237" sldId="392"/>
        </pc:sldMkLst>
        <pc:spChg chg="add mod">
          <ac:chgData name="Samson Christopher" userId="6a13b5f1e64a53ae" providerId="LiveId" clId="{B18BCB21-37D1-4D7F-A22C-194C5560AC7E}" dt="2020-10-04T13:44:06.674" v="274" actId="1035"/>
          <ac:spMkLst>
            <pc:docMk/>
            <pc:sldMk cId="1414681237" sldId="392"/>
            <ac:spMk id="4" creationId="{34626C06-F585-45C2-B76C-F6691B942B5B}"/>
          </ac:spMkLst>
        </pc:spChg>
      </pc:sldChg>
      <pc:sldChg chg="addSp modSp mod">
        <pc:chgData name="Samson Christopher" userId="6a13b5f1e64a53ae" providerId="LiveId" clId="{B18BCB21-37D1-4D7F-A22C-194C5560AC7E}" dt="2020-10-04T13:44:13.392" v="323" actId="1035"/>
        <pc:sldMkLst>
          <pc:docMk/>
          <pc:sldMk cId="4103851070" sldId="393"/>
        </pc:sldMkLst>
        <pc:spChg chg="add mod">
          <ac:chgData name="Samson Christopher" userId="6a13b5f1e64a53ae" providerId="LiveId" clId="{B18BCB21-37D1-4D7F-A22C-194C5560AC7E}" dt="2020-10-04T13:44:13.392" v="323" actId="1035"/>
          <ac:spMkLst>
            <pc:docMk/>
            <pc:sldMk cId="4103851070" sldId="393"/>
            <ac:spMk id="4" creationId="{ACF23716-D502-4AE3-A9F7-1A0ACEC42EAD}"/>
          </ac:spMkLst>
        </pc:spChg>
      </pc:sldChg>
      <pc:sldChg chg="addSp modSp mod">
        <pc:chgData name="Samson Christopher" userId="6a13b5f1e64a53ae" providerId="LiveId" clId="{B18BCB21-37D1-4D7F-A22C-194C5560AC7E}" dt="2020-10-04T13:44:22.977" v="377" actId="1036"/>
        <pc:sldMkLst>
          <pc:docMk/>
          <pc:sldMk cId="659567130" sldId="394"/>
        </pc:sldMkLst>
        <pc:spChg chg="add mod">
          <ac:chgData name="Samson Christopher" userId="6a13b5f1e64a53ae" providerId="LiveId" clId="{B18BCB21-37D1-4D7F-A22C-194C5560AC7E}" dt="2020-10-04T13:44:22.977" v="377" actId="1036"/>
          <ac:spMkLst>
            <pc:docMk/>
            <pc:sldMk cId="659567130" sldId="394"/>
            <ac:spMk id="4" creationId="{5BDA565C-FD44-4081-B7F9-2B75FD094275}"/>
          </ac:spMkLst>
        </pc:spChg>
      </pc:sldChg>
      <pc:sldChg chg="addSp modSp mod">
        <pc:chgData name="Samson Christopher" userId="6a13b5f1e64a53ae" providerId="LiveId" clId="{B18BCB21-37D1-4D7F-A22C-194C5560AC7E}" dt="2020-10-04T13:44:29.311" v="424" actId="1036"/>
        <pc:sldMkLst>
          <pc:docMk/>
          <pc:sldMk cId="859356432" sldId="395"/>
        </pc:sldMkLst>
        <pc:spChg chg="add mod">
          <ac:chgData name="Samson Christopher" userId="6a13b5f1e64a53ae" providerId="LiveId" clId="{B18BCB21-37D1-4D7F-A22C-194C5560AC7E}" dt="2020-10-04T13:44:29.311" v="424" actId="1036"/>
          <ac:spMkLst>
            <pc:docMk/>
            <pc:sldMk cId="859356432" sldId="395"/>
            <ac:spMk id="4" creationId="{8896AA51-27A0-4EBC-B00D-9916B9F07DBF}"/>
          </ac:spMkLst>
        </pc:spChg>
      </pc:sldChg>
      <pc:sldChg chg="addSp modSp mod">
        <pc:chgData name="Samson Christopher" userId="6a13b5f1e64a53ae" providerId="LiveId" clId="{B18BCB21-37D1-4D7F-A22C-194C5560AC7E}" dt="2020-10-04T13:44:36.644" v="469" actId="1035"/>
        <pc:sldMkLst>
          <pc:docMk/>
          <pc:sldMk cId="2025405914" sldId="396"/>
        </pc:sldMkLst>
        <pc:spChg chg="add mod">
          <ac:chgData name="Samson Christopher" userId="6a13b5f1e64a53ae" providerId="LiveId" clId="{B18BCB21-37D1-4D7F-A22C-194C5560AC7E}" dt="2020-10-04T13:44:36.644" v="469" actId="1035"/>
          <ac:spMkLst>
            <pc:docMk/>
            <pc:sldMk cId="2025405914" sldId="396"/>
            <ac:spMk id="4" creationId="{28DE9B32-1007-466B-9658-E3BC917F1A7B}"/>
          </ac:spMkLst>
        </pc:spChg>
      </pc:sldChg>
      <pc:sldChg chg="addSp modSp mod">
        <pc:chgData name="Samson Christopher" userId="6a13b5f1e64a53ae" providerId="LiveId" clId="{B18BCB21-37D1-4D7F-A22C-194C5560AC7E}" dt="2020-10-04T13:44:55.238" v="513" actId="1035"/>
        <pc:sldMkLst>
          <pc:docMk/>
          <pc:sldMk cId="2940326978" sldId="397"/>
        </pc:sldMkLst>
        <pc:spChg chg="add mod">
          <ac:chgData name="Samson Christopher" userId="6a13b5f1e64a53ae" providerId="LiveId" clId="{B18BCB21-37D1-4D7F-A22C-194C5560AC7E}" dt="2020-10-04T13:44:55.238" v="513" actId="1035"/>
          <ac:spMkLst>
            <pc:docMk/>
            <pc:sldMk cId="2940326978" sldId="397"/>
            <ac:spMk id="4" creationId="{5ABE6009-8A5B-4DEE-A391-1EBAED32FC5B}"/>
          </ac:spMkLst>
        </pc:spChg>
      </pc:sldChg>
      <pc:sldChg chg="addSp modSp mod">
        <pc:chgData name="Samson Christopher" userId="6a13b5f1e64a53ae" providerId="LiveId" clId="{B18BCB21-37D1-4D7F-A22C-194C5560AC7E}" dt="2020-10-04T13:44:59.861" v="555" actId="1036"/>
        <pc:sldMkLst>
          <pc:docMk/>
          <pc:sldMk cId="2964080828" sldId="398"/>
        </pc:sldMkLst>
        <pc:spChg chg="add mod">
          <ac:chgData name="Samson Christopher" userId="6a13b5f1e64a53ae" providerId="LiveId" clId="{B18BCB21-37D1-4D7F-A22C-194C5560AC7E}" dt="2020-10-04T13:44:59.861" v="555" actId="1036"/>
          <ac:spMkLst>
            <pc:docMk/>
            <pc:sldMk cId="2964080828" sldId="398"/>
            <ac:spMk id="4" creationId="{AEBD9909-23D4-4D35-A670-383E1AC25301}"/>
          </ac:spMkLst>
        </pc:spChg>
      </pc:sldChg>
      <pc:sldChg chg="addSp modSp mod">
        <pc:chgData name="Samson Christopher" userId="6a13b5f1e64a53ae" providerId="LiveId" clId="{B18BCB21-37D1-4D7F-A22C-194C5560AC7E}" dt="2020-10-04T13:45:06.199" v="610" actId="1035"/>
        <pc:sldMkLst>
          <pc:docMk/>
          <pc:sldMk cId="1883622595" sldId="399"/>
        </pc:sldMkLst>
        <pc:spChg chg="add mod">
          <ac:chgData name="Samson Christopher" userId="6a13b5f1e64a53ae" providerId="LiveId" clId="{B18BCB21-37D1-4D7F-A22C-194C5560AC7E}" dt="2020-10-04T13:45:06.199" v="610" actId="1035"/>
          <ac:spMkLst>
            <pc:docMk/>
            <pc:sldMk cId="1883622595" sldId="399"/>
            <ac:spMk id="4" creationId="{9701E82B-D8C5-4125-B885-175104457C56}"/>
          </ac:spMkLst>
        </pc:spChg>
      </pc:sldChg>
      <pc:sldChg chg="addSp modSp mod">
        <pc:chgData name="Samson Christopher" userId="6a13b5f1e64a53ae" providerId="LiveId" clId="{B18BCB21-37D1-4D7F-A22C-194C5560AC7E}" dt="2020-10-04T13:45:11.696" v="658" actId="1036"/>
        <pc:sldMkLst>
          <pc:docMk/>
          <pc:sldMk cId="642142391" sldId="400"/>
        </pc:sldMkLst>
        <pc:spChg chg="add mod">
          <ac:chgData name="Samson Christopher" userId="6a13b5f1e64a53ae" providerId="LiveId" clId="{B18BCB21-37D1-4D7F-A22C-194C5560AC7E}" dt="2020-10-04T13:45:11.696" v="658" actId="1036"/>
          <ac:spMkLst>
            <pc:docMk/>
            <pc:sldMk cId="642142391" sldId="400"/>
            <ac:spMk id="4" creationId="{F2447B1C-7D0F-403B-A5D4-F6C9D66B77C7}"/>
          </ac:spMkLst>
        </pc:spChg>
      </pc:sldChg>
      <pc:sldChg chg="addSp modSp mod">
        <pc:chgData name="Samson Christopher" userId="6a13b5f1e64a53ae" providerId="LiveId" clId="{B18BCB21-37D1-4D7F-A22C-194C5560AC7E}" dt="2020-10-04T13:45:21.278" v="713" actId="1035"/>
        <pc:sldMkLst>
          <pc:docMk/>
          <pc:sldMk cId="620554568" sldId="401"/>
        </pc:sldMkLst>
        <pc:spChg chg="add mod">
          <ac:chgData name="Samson Christopher" userId="6a13b5f1e64a53ae" providerId="LiveId" clId="{B18BCB21-37D1-4D7F-A22C-194C5560AC7E}" dt="2020-10-04T13:45:21.278" v="713" actId="1035"/>
          <ac:spMkLst>
            <pc:docMk/>
            <pc:sldMk cId="620554568" sldId="401"/>
            <ac:spMk id="4" creationId="{1745E05D-0418-4A66-94DC-0588C1A348FB}"/>
          </ac:spMkLst>
        </pc:spChg>
      </pc:sldChg>
      <pc:sldChg chg="addSp modSp mod">
        <pc:chgData name="Samson Christopher" userId="6a13b5f1e64a53ae" providerId="LiveId" clId="{B18BCB21-37D1-4D7F-A22C-194C5560AC7E}" dt="2020-10-04T13:45:27.861" v="769" actId="1036"/>
        <pc:sldMkLst>
          <pc:docMk/>
          <pc:sldMk cId="459594907" sldId="402"/>
        </pc:sldMkLst>
        <pc:spChg chg="add mod">
          <ac:chgData name="Samson Christopher" userId="6a13b5f1e64a53ae" providerId="LiveId" clId="{B18BCB21-37D1-4D7F-A22C-194C5560AC7E}" dt="2020-10-04T13:45:27.861" v="769" actId="1036"/>
          <ac:spMkLst>
            <pc:docMk/>
            <pc:sldMk cId="459594907" sldId="402"/>
            <ac:spMk id="4" creationId="{9D6C3D9F-D40C-4DE4-8F87-6F4FE46A58ED}"/>
          </ac:spMkLst>
        </pc:spChg>
      </pc:sldChg>
      <pc:sldChg chg="del">
        <pc:chgData name="Samson Christopher" userId="6a13b5f1e64a53ae" providerId="LiveId" clId="{B18BCB21-37D1-4D7F-A22C-194C5560AC7E}" dt="2020-10-04T13:38:19.960" v="16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9A63F-FC1C-43BC-875A-999EE44A6C82}"/>
              </a:ext>
            </a:extLst>
          </p:cNvPr>
          <p:cNvSpPr txBox="1"/>
          <p:nvPr/>
        </p:nvSpPr>
        <p:spPr>
          <a:xfrm>
            <a:off x="1776718" y="5377237"/>
            <a:ext cx="86385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CÚs </a:t>
            </a:r>
            <a:r>
              <a:rPr lang="en-US" dirty="0" err="1"/>
              <a:t>ãÝm</a:t>
            </a:r>
            <a:r>
              <a:rPr lang="en-US" dirty="0"/>
              <a:t> </a:t>
            </a:r>
            <a:r>
              <a:rPr lang="en-US" dirty="0" err="1"/>
              <a:t>LôXm</a:t>
            </a:r>
            <a:r>
              <a:rPr lang="en-US" dirty="0"/>
              <a:t> C² </a:t>
            </a:r>
            <a:r>
              <a:rPr lang="en-US" dirty="0" err="1"/>
              <a:t>YÚúR</a:t>
            </a:r>
            <a:r>
              <a:rPr lang="en-US" dirty="0"/>
              <a:t> AÚs Es[ </a:t>
            </a:r>
            <a:r>
              <a:rPr lang="en-US" dirty="0" err="1"/>
              <a:t>SôhLs</a:t>
            </a:r>
            <a:r>
              <a:rPr lang="en-US" dirty="0"/>
              <a:t> </a:t>
            </a:r>
            <a:r>
              <a:rPr lang="en-US" dirty="0" err="1"/>
              <a:t>TVuTÓjÕm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D9909-23D4-4D35-A670-383E1AC25301}"/>
              </a:ext>
            </a:extLst>
          </p:cNvPr>
          <p:cNvSpPr txBox="1"/>
          <p:nvPr/>
        </p:nvSpPr>
        <p:spPr>
          <a:xfrm>
            <a:off x="748018" y="5381712"/>
            <a:ext cx="1069596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JÚ U]m </a:t>
            </a:r>
            <a:r>
              <a:rPr lang="en-US" dirty="0" err="1"/>
              <a:t>JtßûU</a:t>
            </a:r>
            <a:r>
              <a:rPr lang="en-US" dirty="0"/>
              <a:t> </a:t>
            </a:r>
            <a:r>
              <a:rPr lang="en-US" dirty="0" err="1"/>
              <a:t>AeÏ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</a:p>
          <a:p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ùNôpÛm</a:t>
            </a:r>
            <a:r>
              <a:rPr lang="en-US" dirty="0"/>
              <a:t> </a:t>
            </a:r>
            <a:r>
              <a:rPr lang="en-US" dirty="0" err="1"/>
              <a:t>SôhLs</a:t>
            </a:r>
            <a:r>
              <a:rPr lang="en-US" dirty="0"/>
              <a:t> </a:t>
            </a:r>
            <a:r>
              <a:rPr lang="en-US" dirty="0" err="1"/>
              <a:t>Cuß</a:t>
            </a:r>
            <a:r>
              <a:rPr lang="en-US" dirty="0"/>
              <a:t> </a:t>
            </a:r>
            <a:r>
              <a:rPr lang="en-US" dirty="0" err="1"/>
              <a:t>úYiÓm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1E82B-D8C5-4125-B885-175104457C56}"/>
              </a:ext>
            </a:extLst>
          </p:cNvPr>
          <p:cNvSpPr txBox="1"/>
          <p:nvPr/>
        </p:nvSpPr>
        <p:spPr>
          <a:xfrm>
            <a:off x="1734773" y="5377238"/>
            <a:ext cx="872245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C² </a:t>
            </a:r>
            <a:r>
              <a:rPr lang="en-US" dirty="0" err="1"/>
              <a:t>YÚm</a:t>
            </a:r>
            <a:r>
              <a:rPr lang="en-US" dirty="0"/>
              <a:t> </a:t>
            </a:r>
            <a:r>
              <a:rPr lang="en-US" dirty="0" err="1"/>
              <a:t>SôhL°p</a:t>
            </a:r>
            <a:r>
              <a:rPr lang="en-US" dirty="0"/>
              <a:t> SUÕ </a:t>
            </a:r>
            <a:r>
              <a:rPr lang="en-US" dirty="0" err="1"/>
              <a:t>LPu</a:t>
            </a:r>
            <a:r>
              <a:rPr lang="en-US" dirty="0"/>
              <a:t> </a:t>
            </a:r>
            <a:r>
              <a:rPr lang="en-US" dirty="0" err="1"/>
              <a:t>ùYÏ</a:t>
            </a:r>
            <a:r>
              <a:rPr lang="en-US" dirty="0"/>
              <a:t> </a:t>
            </a:r>
            <a:r>
              <a:rPr lang="en-US" dirty="0" err="1"/>
              <a:t>A§Lm</a:t>
            </a:r>
            <a:r>
              <a:rPr lang="en-US" dirty="0"/>
              <a:t> ®</a:t>
            </a:r>
            <a:r>
              <a:rPr lang="en-US" dirty="0" err="1"/>
              <a:t>ÑYô£Lú</a:t>
            </a:r>
            <a:r>
              <a:rPr lang="en-US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47B1C-7D0F-403B-A5D4-F6C9D66B77C7}"/>
              </a:ext>
            </a:extLst>
          </p:cNvPr>
          <p:cNvSpPr txBox="1"/>
          <p:nvPr/>
        </p:nvSpPr>
        <p:spPr>
          <a:xfrm>
            <a:off x="2115423" y="5377237"/>
            <a:ext cx="796115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SmªûP</a:t>
            </a:r>
            <a:r>
              <a:rPr lang="en-US" dirty="0"/>
              <a:t> Es[ </a:t>
            </a:r>
            <a:r>
              <a:rPr lang="en-US" dirty="0" err="1"/>
              <a:t>Id¡VúU</a:t>
            </a:r>
            <a:r>
              <a:rPr lang="en-US" dirty="0"/>
              <a:t> </a:t>
            </a:r>
            <a:r>
              <a:rPr lang="en-US" dirty="0" err="1"/>
              <a:t>ùYt±Ùm</a:t>
            </a:r>
            <a:r>
              <a:rPr lang="en-US" dirty="0"/>
              <a:t> </a:t>
            </a:r>
            <a:r>
              <a:rPr lang="en-US" dirty="0" err="1"/>
              <a:t>úRôp®Ùm</a:t>
            </a:r>
            <a:r>
              <a:rPr lang="en-US" dirty="0"/>
              <a:t> </a:t>
            </a:r>
            <a:r>
              <a:rPr lang="en-US" dirty="0" err="1"/>
              <a:t>Bd¡ÓúU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E05D-0418-4A66-94DC-0588C1A348FB}"/>
              </a:ext>
            </a:extLst>
          </p:cNvPr>
          <p:cNvSpPr txBox="1"/>
          <p:nvPr/>
        </p:nvSpPr>
        <p:spPr>
          <a:xfrm>
            <a:off x="1776718" y="5368848"/>
            <a:ext cx="86385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CúVÑúY</a:t>
            </a:r>
            <a:r>
              <a:rPr lang="en-US" dirty="0"/>
              <a:t> </a:t>
            </a:r>
            <a:r>
              <a:rPr lang="en-US" dirty="0" err="1"/>
              <a:t>GeLs</a:t>
            </a:r>
            <a:r>
              <a:rPr lang="en-US" dirty="0"/>
              <a:t> Es[</a:t>
            </a:r>
            <a:r>
              <a:rPr lang="en-US" dirty="0" err="1"/>
              <a:t>eLû</a:t>
            </a:r>
            <a:r>
              <a:rPr lang="en-US" dirty="0"/>
              <a:t>[ </a:t>
            </a:r>
            <a:r>
              <a:rPr lang="en-US" dirty="0" err="1"/>
              <a:t>AuùTàm</a:t>
            </a:r>
            <a:r>
              <a:rPr lang="en-US" dirty="0"/>
              <a:t> </a:t>
            </a:r>
            <a:r>
              <a:rPr lang="en-US" dirty="0" err="1"/>
              <a:t>B®Vôp</a:t>
            </a:r>
            <a:r>
              <a:rPr lang="en-US" dirty="0"/>
              <a:t> ¨û\</a:t>
            </a:r>
            <a:r>
              <a:rPr lang="en-US" dirty="0" err="1"/>
              <a:t>j§ÓúU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C3D9F-D40C-4DE4-8F87-6F4FE46A58ED}"/>
              </a:ext>
            </a:extLst>
          </p:cNvPr>
          <p:cNvSpPr txBox="1"/>
          <p:nvPr/>
        </p:nvSpPr>
        <p:spPr>
          <a:xfrm>
            <a:off x="1856413" y="5368848"/>
            <a:ext cx="847917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Ck§Vô®u</a:t>
            </a:r>
            <a:r>
              <a:rPr lang="en-US" dirty="0"/>
              <a:t> </a:t>
            </a:r>
            <a:r>
              <a:rPr lang="en-US" dirty="0" err="1"/>
              <a:t>GpXôj</a:t>
            </a:r>
            <a:r>
              <a:rPr lang="en-US" dirty="0"/>
              <a:t> </a:t>
            </a:r>
            <a:r>
              <a:rPr lang="en-US" dirty="0" err="1"/>
              <a:t>ùRÚdL°Ûm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SôUm</a:t>
            </a:r>
            <a:r>
              <a:rPr lang="en-US" dirty="0"/>
              <a:t> ®</a:t>
            </a:r>
            <a:r>
              <a:rPr lang="en-US" dirty="0" err="1"/>
              <a:t>ûWk§ÓúU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D539F-8FF2-46A1-813A-DA9A34A46609}"/>
              </a:ext>
            </a:extLst>
          </p:cNvPr>
          <p:cNvSpPr txBox="1"/>
          <p:nvPr/>
        </p:nvSpPr>
        <p:spPr>
          <a:xfrm>
            <a:off x="500543" y="5377236"/>
            <a:ext cx="1119091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§\</a:t>
            </a:r>
            <a:r>
              <a:rPr lang="en-US" dirty="0" err="1"/>
              <a:t>ÜiP</a:t>
            </a:r>
            <a:r>
              <a:rPr lang="en-US" dirty="0"/>
              <a:t> </a:t>
            </a:r>
            <a:r>
              <a:rPr lang="en-US" dirty="0" err="1"/>
              <a:t>YôNp</a:t>
            </a:r>
            <a:r>
              <a:rPr lang="en-US" dirty="0"/>
              <a:t> </a:t>
            </a:r>
            <a:r>
              <a:rPr lang="en-US" dirty="0" err="1"/>
              <a:t>AûPTÓmØu</a:t>
            </a:r>
            <a:r>
              <a:rPr lang="en-US" dirty="0"/>
              <a:t> </a:t>
            </a:r>
            <a:r>
              <a:rPr lang="en-US" dirty="0" err="1"/>
              <a:t>ùSôßeÏiP</a:t>
            </a:r>
            <a:r>
              <a:rPr lang="en-US" dirty="0"/>
              <a:t> U]</a:t>
            </a:r>
            <a:r>
              <a:rPr lang="en-US" dirty="0" err="1"/>
              <a:t>Rôn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ùNpúYôo</a:t>
            </a:r>
            <a:r>
              <a:rPr lang="en-US" dirty="0"/>
              <a:t> </a:t>
            </a:r>
            <a:r>
              <a:rPr lang="en-US" dirty="0" err="1"/>
              <a:t>Vôo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05652-FC36-4AE7-9684-D3D227C19105}"/>
              </a:ext>
            </a:extLst>
          </p:cNvPr>
          <p:cNvSpPr txBox="1"/>
          <p:nvPr/>
        </p:nvSpPr>
        <p:spPr>
          <a:xfrm>
            <a:off x="966132" y="5377237"/>
            <a:ext cx="1025973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§\</a:t>
            </a:r>
            <a:r>
              <a:rPr lang="en-US" dirty="0" err="1"/>
              <a:t>ÜiP</a:t>
            </a:r>
            <a:r>
              <a:rPr lang="en-US" dirty="0"/>
              <a:t> </a:t>
            </a:r>
            <a:r>
              <a:rPr lang="en-US" dirty="0" err="1"/>
              <a:t>YôNp</a:t>
            </a:r>
            <a:r>
              <a:rPr lang="en-US" dirty="0"/>
              <a:t> </a:t>
            </a:r>
            <a:r>
              <a:rPr lang="en-US" dirty="0" err="1"/>
              <a:t>AûPTÓm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ùSôßeÏiP</a:t>
            </a:r>
            <a:r>
              <a:rPr lang="en-US" dirty="0"/>
              <a:t> U]</a:t>
            </a:r>
            <a:r>
              <a:rPr lang="en-US" dirty="0" err="1"/>
              <a:t>Rôn</a:t>
            </a:r>
            <a:r>
              <a:rPr lang="en-US" dirty="0"/>
              <a:t> </a:t>
            </a:r>
            <a:r>
              <a:rPr lang="en-US" dirty="0" err="1"/>
              <a:t>ØuùNpúYôo</a:t>
            </a:r>
            <a:r>
              <a:rPr lang="en-US" dirty="0"/>
              <a:t> </a:t>
            </a:r>
            <a:r>
              <a:rPr lang="en-US" dirty="0" err="1"/>
              <a:t>Vôo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26C06-F585-45C2-B76C-F6691B942B5B}"/>
              </a:ext>
            </a:extLst>
          </p:cNvPr>
          <p:cNvSpPr txBox="1"/>
          <p:nvPr/>
        </p:nvSpPr>
        <p:spPr>
          <a:xfrm>
            <a:off x="1676050" y="5377237"/>
            <a:ext cx="88398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SôhLs</a:t>
            </a:r>
            <a:r>
              <a:rPr lang="en-US" dirty="0"/>
              <a:t> </a:t>
            </a:r>
            <a:r>
              <a:rPr lang="en-US" dirty="0" err="1"/>
              <a:t>ùLô¥VRôn</a:t>
            </a:r>
            <a:r>
              <a:rPr lang="en-US" dirty="0"/>
              <a:t> </a:t>
            </a:r>
            <a:r>
              <a:rPr lang="en-US" dirty="0" err="1"/>
              <a:t>Uô±ÓúR</a:t>
            </a:r>
            <a:r>
              <a:rPr lang="en-US" dirty="0"/>
              <a:t> </a:t>
            </a:r>
            <a:r>
              <a:rPr lang="en-US" dirty="0" err="1"/>
              <a:t>LôXjûR</a:t>
            </a:r>
            <a:r>
              <a:rPr lang="en-US" dirty="0"/>
              <a:t> </a:t>
            </a:r>
            <a:r>
              <a:rPr lang="en-US" dirty="0" err="1"/>
              <a:t>BRôVm</a:t>
            </a:r>
            <a:r>
              <a:rPr lang="en-US" dirty="0"/>
              <a:t> </a:t>
            </a:r>
            <a:r>
              <a:rPr lang="en-US" dirty="0" err="1"/>
              <a:t>ùNn§ÓúYôm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23716-D502-4AE3-A9F7-1A0ACEC42EAD}"/>
              </a:ext>
            </a:extLst>
          </p:cNvPr>
          <p:cNvSpPr txBox="1"/>
          <p:nvPr/>
        </p:nvSpPr>
        <p:spPr>
          <a:xfrm>
            <a:off x="1785107" y="5368848"/>
            <a:ext cx="86217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R¬Ñ ¨</a:t>
            </a:r>
            <a:r>
              <a:rPr lang="en-US" dirty="0" err="1"/>
              <a:t>XeLs</a:t>
            </a:r>
            <a:r>
              <a:rPr lang="en-US" dirty="0"/>
              <a:t> </a:t>
            </a:r>
            <a:r>
              <a:rPr lang="en-US" dirty="0" err="1"/>
              <a:t>AúSLm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R¬N]m </a:t>
            </a:r>
            <a:r>
              <a:rPr lang="en-US" dirty="0" err="1"/>
              <a:t>ùTtú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¿o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YÚÅo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A565C-FD44-4081-B7F9-2B75FD094275}"/>
              </a:ext>
            </a:extLst>
          </p:cNvPr>
          <p:cNvSpPr txBox="1"/>
          <p:nvPr/>
        </p:nvSpPr>
        <p:spPr>
          <a:xfrm>
            <a:off x="1646689" y="5377238"/>
            <a:ext cx="889862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T¬NôL</a:t>
            </a:r>
            <a:r>
              <a:rPr lang="en-US" dirty="0"/>
              <a:t> </a:t>
            </a:r>
            <a:r>
              <a:rPr lang="en-US" dirty="0" err="1"/>
              <a:t>CúVÑûY</a:t>
            </a:r>
            <a:r>
              <a:rPr lang="en-US" dirty="0"/>
              <a:t> </a:t>
            </a:r>
            <a:r>
              <a:rPr lang="en-US" dirty="0" err="1"/>
              <a:t>AYoLÞdÏm</a:t>
            </a:r>
            <a:r>
              <a:rPr lang="en-US" dirty="0"/>
              <a:t> </a:t>
            </a:r>
            <a:r>
              <a:rPr lang="en-US" dirty="0" err="1"/>
              <a:t>A°j§P</a:t>
            </a:r>
            <a:r>
              <a:rPr lang="en-US" dirty="0"/>
              <a:t> Au©]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GÝkÕ</a:t>
            </a:r>
            <a:r>
              <a:rPr lang="en-US" dirty="0"/>
              <a:t> </a:t>
            </a:r>
            <a:r>
              <a:rPr lang="en-US" dirty="0" err="1"/>
              <a:t>ùNpÅo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6AA51-27A0-4EBC-B00D-9916B9F07DBF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GjRû</a:t>
            </a:r>
            <a:r>
              <a:rPr lang="en-US" dirty="0"/>
              <a:t>] </a:t>
            </a:r>
            <a:r>
              <a:rPr lang="en-US" dirty="0" err="1"/>
              <a:t>SôÓLs</a:t>
            </a:r>
            <a:r>
              <a:rPr lang="en-US" dirty="0"/>
              <a:t> </a:t>
            </a:r>
            <a:r>
              <a:rPr lang="en-US" dirty="0" err="1"/>
              <a:t>CkSôhL°p</a:t>
            </a:r>
            <a:r>
              <a:rPr lang="en-US" dirty="0"/>
              <a:t> </a:t>
            </a:r>
            <a:r>
              <a:rPr lang="en-US" dirty="0" err="1"/>
              <a:t>LojR¬u</a:t>
            </a:r>
            <a:r>
              <a:rPr lang="en-US" dirty="0"/>
              <a:t> </a:t>
            </a:r>
            <a:r>
              <a:rPr lang="en-US" dirty="0" err="1"/>
              <a:t>T¦dÏjRôu</a:t>
            </a:r>
            <a:r>
              <a:rPr lang="en-US" dirty="0"/>
              <a:t> </a:t>
            </a:r>
            <a:r>
              <a:rPr lang="en-US" dirty="0" err="1"/>
              <a:t>LRYûPjRôo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E9B32-1007-466B-9658-E3BC917F1A7B}"/>
              </a:ext>
            </a:extLst>
          </p:cNvPr>
          <p:cNvSpPr txBox="1"/>
          <p:nvPr/>
        </p:nvSpPr>
        <p:spPr>
          <a:xfrm>
            <a:off x="1613133" y="5377237"/>
            <a:ext cx="89657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YôNp</a:t>
            </a:r>
            <a:r>
              <a:rPr lang="en-US" dirty="0"/>
              <a:t> </a:t>
            </a:r>
            <a:r>
              <a:rPr lang="en-US" dirty="0" err="1"/>
              <a:t>Cuß</a:t>
            </a:r>
            <a:r>
              <a:rPr lang="en-US" dirty="0"/>
              <a:t> E]</a:t>
            </a:r>
            <a:r>
              <a:rPr lang="en-US" dirty="0" err="1"/>
              <a:t>dùL</a:t>
            </a:r>
            <a:r>
              <a:rPr lang="en-US" dirty="0"/>
              <a:t>§¬p </a:t>
            </a:r>
            <a:r>
              <a:rPr lang="en-US" dirty="0" err="1"/>
              <a:t>TVuTÓjÕm</a:t>
            </a:r>
            <a:r>
              <a:rPr lang="en-US" dirty="0"/>
              <a:t> </a:t>
            </a:r>
            <a:r>
              <a:rPr lang="en-US" dirty="0" err="1"/>
              <a:t>UdLs</a:t>
            </a:r>
            <a:r>
              <a:rPr lang="en-US" dirty="0"/>
              <a:t> </a:t>
            </a:r>
            <a:r>
              <a:rPr lang="en-US" dirty="0" err="1"/>
              <a:t>Oô</a:t>
            </a:r>
            <a:r>
              <a:rPr lang="en-US" dirty="0"/>
              <a:t>]</a:t>
            </a:r>
            <a:r>
              <a:rPr lang="en-US" dirty="0" err="1"/>
              <a:t>YôuLs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E6009-8A5B-4DEE-A391-1EBAED32FC5B}"/>
              </a:ext>
            </a:extLst>
          </p:cNvPr>
          <p:cNvSpPr txBox="1"/>
          <p:nvPr/>
        </p:nvSpPr>
        <p:spPr>
          <a:xfrm>
            <a:off x="1701217" y="5377237"/>
            <a:ext cx="878956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ÑYô£Ls</a:t>
            </a:r>
            <a:r>
              <a:rPr lang="en-US" dirty="0"/>
              <a:t> </a:t>
            </a:r>
            <a:r>
              <a:rPr lang="en-US" dirty="0" err="1"/>
              <a:t>Guàm</a:t>
            </a:r>
            <a:r>
              <a:rPr lang="en-US" dirty="0"/>
              <a:t> </a:t>
            </a:r>
            <a:r>
              <a:rPr lang="en-US" dirty="0" err="1"/>
              <a:t>áhPm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Au× </a:t>
            </a:r>
            <a:r>
              <a:rPr lang="en-US" dirty="0" err="1"/>
              <a:t>Juú</a:t>
            </a:r>
            <a:r>
              <a:rPr lang="en-US" dirty="0"/>
              <a:t>\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SÓ®p</a:t>
            </a:r>
            <a:r>
              <a:rPr lang="en-US" dirty="0"/>
              <a:t> </a:t>
            </a:r>
            <a:r>
              <a:rPr lang="en-US" dirty="0" err="1"/>
              <a:t>EiÓ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198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2020-10-04T13:45:36Z</dcterms:modified>
</cp:coreProperties>
</file>