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  <p:sldId id="403" r:id="rId16"/>
    <p:sldId id="40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F69C22A8-E69B-4B33-A5BC-584E2FDD7A6B}"/>
    <pc:docChg chg="addSld delSld modSld">
      <pc:chgData name="Samson Christopher" userId="6a13b5f1e64a53ae" providerId="LiveId" clId="{F69C22A8-E69B-4B33-A5BC-584E2FDD7A6B}" dt="2020-10-04T13:53:51.307" v="911" actId="1036"/>
      <pc:docMkLst>
        <pc:docMk/>
      </pc:docMkLst>
      <pc:sldChg chg="del">
        <pc:chgData name="Samson Christopher" userId="6a13b5f1e64a53ae" providerId="LiveId" clId="{F69C22A8-E69B-4B33-A5BC-584E2FDD7A6B}" dt="2020-10-04T13:48:07.706" v="18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F69C22A8-E69B-4B33-A5BC-584E2FDD7A6B}" dt="2020-10-04T13:52:15.090" v="146" actId="1035"/>
        <pc:sldMkLst>
          <pc:docMk/>
          <pc:sldMk cId="1777894342" sldId="389"/>
        </pc:sldMkLst>
        <pc:spChg chg="add mod">
          <ac:chgData name="Samson Christopher" userId="6a13b5f1e64a53ae" providerId="LiveId" clId="{F69C22A8-E69B-4B33-A5BC-584E2FDD7A6B}" dt="2020-10-04T13:52:15.090" v="146" actId="1035"/>
          <ac:spMkLst>
            <pc:docMk/>
            <pc:sldMk cId="1777894342" sldId="389"/>
            <ac:spMk id="4" creationId="{7B5FA579-556B-4D4D-B59C-DBAB96C04DCB}"/>
          </ac:spMkLst>
        </pc:spChg>
      </pc:sldChg>
      <pc:sldChg chg="addSp modSp mod">
        <pc:chgData name="Samson Christopher" userId="6a13b5f1e64a53ae" providerId="LiveId" clId="{F69C22A8-E69B-4B33-A5BC-584E2FDD7A6B}" dt="2020-10-04T13:52:21.228" v="192" actId="1036"/>
        <pc:sldMkLst>
          <pc:docMk/>
          <pc:sldMk cId="850099564" sldId="390"/>
        </pc:sldMkLst>
        <pc:spChg chg="add mod">
          <ac:chgData name="Samson Christopher" userId="6a13b5f1e64a53ae" providerId="LiveId" clId="{F69C22A8-E69B-4B33-A5BC-584E2FDD7A6B}" dt="2020-10-04T13:52:21.228" v="192" actId="1036"/>
          <ac:spMkLst>
            <pc:docMk/>
            <pc:sldMk cId="850099564" sldId="390"/>
            <ac:spMk id="4" creationId="{FF6B5425-A3F7-4E5C-8B8A-481B58F60CE7}"/>
          </ac:spMkLst>
        </pc:spChg>
      </pc:sldChg>
      <pc:sldChg chg="addSp modSp mod">
        <pc:chgData name="Samson Christopher" userId="6a13b5f1e64a53ae" providerId="LiveId" clId="{F69C22A8-E69B-4B33-A5BC-584E2FDD7A6B}" dt="2020-10-04T13:52:27.171" v="241" actId="1035"/>
        <pc:sldMkLst>
          <pc:docMk/>
          <pc:sldMk cId="944968354" sldId="391"/>
        </pc:sldMkLst>
        <pc:spChg chg="add mod">
          <ac:chgData name="Samson Christopher" userId="6a13b5f1e64a53ae" providerId="LiveId" clId="{F69C22A8-E69B-4B33-A5BC-584E2FDD7A6B}" dt="2020-10-04T13:52:27.171" v="241" actId="1035"/>
          <ac:spMkLst>
            <pc:docMk/>
            <pc:sldMk cId="944968354" sldId="391"/>
            <ac:spMk id="4" creationId="{33BAE133-F613-42F5-A8DB-8659E9FABB3E}"/>
          </ac:spMkLst>
        </pc:spChg>
      </pc:sldChg>
      <pc:sldChg chg="addSp modSp mod">
        <pc:chgData name="Samson Christopher" userId="6a13b5f1e64a53ae" providerId="LiveId" clId="{F69C22A8-E69B-4B33-A5BC-584E2FDD7A6B}" dt="2020-10-04T13:52:32.715" v="288" actId="1035"/>
        <pc:sldMkLst>
          <pc:docMk/>
          <pc:sldMk cId="1414681237" sldId="392"/>
        </pc:sldMkLst>
        <pc:spChg chg="add mod">
          <ac:chgData name="Samson Christopher" userId="6a13b5f1e64a53ae" providerId="LiveId" clId="{F69C22A8-E69B-4B33-A5BC-584E2FDD7A6B}" dt="2020-10-04T13:52:32.715" v="288" actId="1035"/>
          <ac:spMkLst>
            <pc:docMk/>
            <pc:sldMk cId="1414681237" sldId="392"/>
            <ac:spMk id="4" creationId="{18202C6E-E22A-4917-89A1-AFB019903165}"/>
          </ac:spMkLst>
        </pc:spChg>
      </pc:sldChg>
      <pc:sldChg chg="addSp modSp mod">
        <pc:chgData name="Samson Christopher" userId="6a13b5f1e64a53ae" providerId="LiveId" clId="{F69C22A8-E69B-4B33-A5BC-584E2FDD7A6B}" dt="2020-10-04T13:52:40.676" v="344" actId="1036"/>
        <pc:sldMkLst>
          <pc:docMk/>
          <pc:sldMk cId="4103851070" sldId="393"/>
        </pc:sldMkLst>
        <pc:spChg chg="add mod">
          <ac:chgData name="Samson Christopher" userId="6a13b5f1e64a53ae" providerId="LiveId" clId="{F69C22A8-E69B-4B33-A5BC-584E2FDD7A6B}" dt="2020-10-04T13:52:40.676" v="344" actId="1036"/>
          <ac:spMkLst>
            <pc:docMk/>
            <pc:sldMk cId="4103851070" sldId="393"/>
            <ac:spMk id="4" creationId="{53121174-4431-4C54-87C8-49966DF2695A}"/>
          </ac:spMkLst>
        </pc:spChg>
      </pc:sldChg>
      <pc:sldChg chg="addSp modSp mod">
        <pc:chgData name="Samson Christopher" userId="6a13b5f1e64a53ae" providerId="LiveId" clId="{F69C22A8-E69B-4B33-A5BC-584E2FDD7A6B}" dt="2020-10-04T13:52:45.618" v="392" actId="1036"/>
        <pc:sldMkLst>
          <pc:docMk/>
          <pc:sldMk cId="659567130" sldId="394"/>
        </pc:sldMkLst>
        <pc:spChg chg="add mod">
          <ac:chgData name="Samson Christopher" userId="6a13b5f1e64a53ae" providerId="LiveId" clId="{F69C22A8-E69B-4B33-A5BC-584E2FDD7A6B}" dt="2020-10-04T13:52:45.618" v="392" actId="1036"/>
          <ac:spMkLst>
            <pc:docMk/>
            <pc:sldMk cId="659567130" sldId="394"/>
            <ac:spMk id="4" creationId="{51B1DC50-E68F-4641-9ABD-D83809973C51}"/>
          </ac:spMkLst>
        </pc:spChg>
      </pc:sldChg>
      <pc:sldChg chg="addSp modSp mod">
        <pc:chgData name="Samson Christopher" userId="6a13b5f1e64a53ae" providerId="LiveId" clId="{F69C22A8-E69B-4B33-A5BC-584E2FDD7A6B}" dt="2020-10-04T13:52:53.121" v="446" actId="1036"/>
        <pc:sldMkLst>
          <pc:docMk/>
          <pc:sldMk cId="859356432" sldId="395"/>
        </pc:sldMkLst>
        <pc:spChg chg="add mod">
          <ac:chgData name="Samson Christopher" userId="6a13b5f1e64a53ae" providerId="LiveId" clId="{F69C22A8-E69B-4B33-A5BC-584E2FDD7A6B}" dt="2020-10-04T13:52:53.121" v="446" actId="1036"/>
          <ac:spMkLst>
            <pc:docMk/>
            <pc:sldMk cId="859356432" sldId="395"/>
            <ac:spMk id="4" creationId="{07795BCB-C434-4E3C-9FBE-B8C853EF9DC0}"/>
          </ac:spMkLst>
        </pc:spChg>
      </pc:sldChg>
      <pc:sldChg chg="addSp modSp mod">
        <pc:chgData name="Samson Christopher" userId="6a13b5f1e64a53ae" providerId="LiveId" clId="{F69C22A8-E69B-4B33-A5BC-584E2FDD7A6B}" dt="2020-10-04T13:52:58.115" v="491" actId="1035"/>
        <pc:sldMkLst>
          <pc:docMk/>
          <pc:sldMk cId="2025405914" sldId="396"/>
        </pc:sldMkLst>
        <pc:spChg chg="add mod">
          <ac:chgData name="Samson Christopher" userId="6a13b5f1e64a53ae" providerId="LiveId" clId="{F69C22A8-E69B-4B33-A5BC-584E2FDD7A6B}" dt="2020-10-04T13:52:58.115" v="491" actId="1035"/>
          <ac:spMkLst>
            <pc:docMk/>
            <pc:sldMk cId="2025405914" sldId="396"/>
            <ac:spMk id="4" creationId="{E2F014ED-D64B-41D9-BD90-2A409ED0785C}"/>
          </ac:spMkLst>
        </pc:spChg>
      </pc:sldChg>
      <pc:sldChg chg="addSp modSp mod">
        <pc:chgData name="Samson Christopher" userId="6a13b5f1e64a53ae" providerId="LiveId" clId="{F69C22A8-E69B-4B33-A5BC-584E2FDD7A6B}" dt="2020-10-04T13:53:03.285" v="537" actId="1036"/>
        <pc:sldMkLst>
          <pc:docMk/>
          <pc:sldMk cId="2940326978" sldId="397"/>
        </pc:sldMkLst>
        <pc:spChg chg="add mod">
          <ac:chgData name="Samson Christopher" userId="6a13b5f1e64a53ae" providerId="LiveId" clId="{F69C22A8-E69B-4B33-A5BC-584E2FDD7A6B}" dt="2020-10-04T13:53:03.285" v="537" actId="1036"/>
          <ac:spMkLst>
            <pc:docMk/>
            <pc:sldMk cId="2940326978" sldId="397"/>
            <ac:spMk id="4" creationId="{DFA41E1E-C5FF-43A7-856F-6B997EAC2D15}"/>
          </ac:spMkLst>
        </pc:spChg>
      </pc:sldChg>
      <pc:sldChg chg="addSp modSp mod">
        <pc:chgData name="Samson Christopher" userId="6a13b5f1e64a53ae" providerId="LiveId" clId="{F69C22A8-E69B-4B33-A5BC-584E2FDD7A6B}" dt="2020-10-04T13:53:10.799" v="594" actId="1036"/>
        <pc:sldMkLst>
          <pc:docMk/>
          <pc:sldMk cId="2964080828" sldId="398"/>
        </pc:sldMkLst>
        <pc:spChg chg="add mod">
          <ac:chgData name="Samson Christopher" userId="6a13b5f1e64a53ae" providerId="LiveId" clId="{F69C22A8-E69B-4B33-A5BC-584E2FDD7A6B}" dt="2020-10-04T13:53:10.799" v="594" actId="1036"/>
          <ac:spMkLst>
            <pc:docMk/>
            <pc:sldMk cId="2964080828" sldId="398"/>
            <ac:spMk id="4" creationId="{497835F0-3569-4436-AAF0-9803286D1483}"/>
          </ac:spMkLst>
        </pc:spChg>
      </pc:sldChg>
      <pc:sldChg chg="addSp modSp mod">
        <pc:chgData name="Samson Christopher" userId="6a13b5f1e64a53ae" providerId="LiveId" clId="{F69C22A8-E69B-4B33-A5BC-584E2FDD7A6B}" dt="2020-10-04T13:53:18.519" v="654" actId="1036"/>
        <pc:sldMkLst>
          <pc:docMk/>
          <pc:sldMk cId="1883622595" sldId="399"/>
        </pc:sldMkLst>
        <pc:spChg chg="add mod">
          <ac:chgData name="Samson Christopher" userId="6a13b5f1e64a53ae" providerId="LiveId" clId="{F69C22A8-E69B-4B33-A5BC-584E2FDD7A6B}" dt="2020-10-04T13:53:18.519" v="654" actId="1036"/>
          <ac:spMkLst>
            <pc:docMk/>
            <pc:sldMk cId="1883622595" sldId="399"/>
            <ac:spMk id="4" creationId="{6BD87809-5E7D-4B0F-ABC2-98EBD88B489F}"/>
          </ac:spMkLst>
        </pc:spChg>
      </pc:sldChg>
      <pc:sldChg chg="addSp modSp mod">
        <pc:chgData name="Samson Christopher" userId="6a13b5f1e64a53ae" providerId="LiveId" clId="{F69C22A8-E69B-4B33-A5BC-584E2FDD7A6B}" dt="2020-10-04T13:53:25.284" v="706" actId="1035"/>
        <pc:sldMkLst>
          <pc:docMk/>
          <pc:sldMk cId="642142391" sldId="400"/>
        </pc:sldMkLst>
        <pc:spChg chg="add mod">
          <ac:chgData name="Samson Christopher" userId="6a13b5f1e64a53ae" providerId="LiveId" clId="{F69C22A8-E69B-4B33-A5BC-584E2FDD7A6B}" dt="2020-10-04T13:53:25.284" v="706" actId="1035"/>
          <ac:spMkLst>
            <pc:docMk/>
            <pc:sldMk cId="642142391" sldId="400"/>
            <ac:spMk id="4" creationId="{E32DB1F6-2215-4D71-AD25-D20CBE248646}"/>
          </ac:spMkLst>
        </pc:spChg>
      </pc:sldChg>
      <pc:sldChg chg="addSp modSp mod">
        <pc:chgData name="Samson Christopher" userId="6a13b5f1e64a53ae" providerId="LiveId" clId="{F69C22A8-E69B-4B33-A5BC-584E2FDD7A6B}" dt="2020-10-04T13:53:35.165" v="767" actId="1035"/>
        <pc:sldMkLst>
          <pc:docMk/>
          <pc:sldMk cId="620554568" sldId="401"/>
        </pc:sldMkLst>
        <pc:spChg chg="add mod">
          <ac:chgData name="Samson Christopher" userId="6a13b5f1e64a53ae" providerId="LiveId" clId="{F69C22A8-E69B-4B33-A5BC-584E2FDD7A6B}" dt="2020-10-04T13:53:35.165" v="767" actId="1035"/>
          <ac:spMkLst>
            <pc:docMk/>
            <pc:sldMk cId="620554568" sldId="401"/>
            <ac:spMk id="4" creationId="{3EACFDD3-79D2-4C4C-B60F-F55E13238059}"/>
          </ac:spMkLst>
        </pc:spChg>
      </pc:sldChg>
      <pc:sldChg chg="addSp modSp mod">
        <pc:chgData name="Samson Christopher" userId="6a13b5f1e64a53ae" providerId="LiveId" clId="{F69C22A8-E69B-4B33-A5BC-584E2FDD7A6B}" dt="2020-10-04T13:53:40.479" v="814" actId="1035"/>
        <pc:sldMkLst>
          <pc:docMk/>
          <pc:sldMk cId="459594907" sldId="402"/>
        </pc:sldMkLst>
        <pc:spChg chg="add mod">
          <ac:chgData name="Samson Christopher" userId="6a13b5f1e64a53ae" providerId="LiveId" clId="{F69C22A8-E69B-4B33-A5BC-584E2FDD7A6B}" dt="2020-10-04T13:53:40.479" v="814" actId="1035"/>
          <ac:spMkLst>
            <pc:docMk/>
            <pc:sldMk cId="459594907" sldId="402"/>
            <ac:spMk id="4" creationId="{6DF6AFBF-6FB7-42AA-B0E7-7881D5ADECAB}"/>
          </ac:spMkLst>
        </pc:spChg>
      </pc:sldChg>
      <pc:sldChg chg="addSp modSp mod">
        <pc:chgData name="Samson Christopher" userId="6a13b5f1e64a53ae" providerId="LiveId" clId="{F69C22A8-E69B-4B33-A5BC-584E2FDD7A6B}" dt="2020-10-04T13:53:46.356" v="864" actId="1036"/>
        <pc:sldMkLst>
          <pc:docMk/>
          <pc:sldMk cId="2376098714" sldId="403"/>
        </pc:sldMkLst>
        <pc:spChg chg="add mod">
          <ac:chgData name="Samson Christopher" userId="6a13b5f1e64a53ae" providerId="LiveId" clId="{F69C22A8-E69B-4B33-A5BC-584E2FDD7A6B}" dt="2020-10-04T13:53:46.356" v="864" actId="1036"/>
          <ac:spMkLst>
            <pc:docMk/>
            <pc:sldMk cId="2376098714" sldId="403"/>
            <ac:spMk id="4" creationId="{DA207B70-CE08-4638-8864-D4227B1CFB80}"/>
          </ac:spMkLst>
        </pc:spChg>
      </pc:sldChg>
      <pc:sldChg chg="addSp modSp add mod">
        <pc:chgData name="Samson Christopher" userId="6a13b5f1e64a53ae" providerId="LiveId" clId="{F69C22A8-E69B-4B33-A5BC-584E2FDD7A6B}" dt="2020-10-04T13:53:51.307" v="911" actId="1036"/>
        <pc:sldMkLst>
          <pc:docMk/>
          <pc:sldMk cId="3733741833" sldId="404"/>
        </pc:sldMkLst>
        <pc:spChg chg="add mod">
          <ac:chgData name="Samson Christopher" userId="6a13b5f1e64a53ae" providerId="LiveId" clId="{F69C22A8-E69B-4B33-A5BC-584E2FDD7A6B}" dt="2020-10-04T13:53:51.307" v="911" actId="1036"/>
          <ac:spMkLst>
            <pc:docMk/>
            <pc:sldMk cId="3733741833" sldId="404"/>
            <ac:spMk id="4" creationId="{B900D0FE-7973-4E7B-9A56-A4FF6F9F0EC4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5FA579-556B-4D4D-B59C-DBAB96C04DCB}"/>
              </a:ext>
            </a:extLst>
          </p:cNvPr>
          <p:cNvSpPr txBox="1"/>
          <p:nvPr/>
        </p:nvSpPr>
        <p:spPr>
          <a:xfrm>
            <a:off x="110455" y="5381351"/>
            <a:ext cx="1197109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CWjR</a:t>
            </a:r>
            <a:r>
              <a:rPr lang="en-US" dirty="0"/>
              <a:t> </a:t>
            </a:r>
            <a:r>
              <a:rPr lang="en-US" dirty="0" err="1"/>
              <a:t>Nôh£d</a:t>
            </a:r>
            <a:r>
              <a:rPr lang="en-US" dirty="0"/>
              <a:t> </a:t>
            </a:r>
            <a:r>
              <a:rPr lang="en-US" dirty="0" err="1"/>
              <a:t>áhPm</a:t>
            </a:r>
            <a:r>
              <a:rPr lang="en-US" dirty="0"/>
              <a:t> </a:t>
            </a:r>
            <a:r>
              <a:rPr lang="en-US" dirty="0" err="1"/>
              <a:t>NjV</a:t>
            </a:r>
            <a:r>
              <a:rPr lang="en-US" dirty="0"/>
              <a:t> </a:t>
            </a:r>
            <a:r>
              <a:rPr lang="en-US" dirty="0" err="1"/>
              <a:t>TôûR«p</a:t>
            </a:r>
            <a:r>
              <a:rPr lang="en-US" dirty="0"/>
              <a:t> </a:t>
            </a:r>
          </a:p>
          <a:p>
            <a:r>
              <a:rPr lang="en-US" dirty="0"/>
              <a:t>¨</a:t>
            </a:r>
            <a:r>
              <a:rPr lang="en-US" dirty="0" err="1"/>
              <a:t>jRk</a:t>
            </a:r>
            <a:r>
              <a:rPr lang="en-US" dirty="0"/>
              <a:t> </a:t>
            </a:r>
            <a:r>
              <a:rPr lang="en-US" dirty="0" err="1"/>
              <a:t>RmûUj</a:t>
            </a:r>
            <a:r>
              <a:rPr lang="en-US" dirty="0"/>
              <a:t> </a:t>
            </a:r>
            <a:r>
              <a:rPr lang="en-US" dirty="0" err="1"/>
              <a:t>RjRm</a:t>
            </a:r>
            <a:r>
              <a:rPr lang="en-US" dirty="0"/>
              <a:t> </a:t>
            </a:r>
            <a:r>
              <a:rPr lang="en-US" dirty="0" err="1"/>
              <a:t>ùNnÕ</a:t>
            </a:r>
            <a:r>
              <a:rPr lang="en-US" dirty="0"/>
              <a:t> ÅW </a:t>
            </a:r>
            <a:r>
              <a:rPr lang="en-US" dirty="0" err="1"/>
              <a:t>úNûY«p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7835F0-3569-4436-AAF0-9803286D1483}"/>
              </a:ext>
            </a:extLst>
          </p:cNvPr>
          <p:cNvSpPr txBox="1"/>
          <p:nvPr/>
        </p:nvSpPr>
        <p:spPr>
          <a:xfrm>
            <a:off x="290818" y="5377237"/>
            <a:ext cx="1161036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Øu</a:t>
            </a:r>
            <a:r>
              <a:rPr lang="en-US" dirty="0"/>
              <a:t> </a:t>
            </a:r>
            <a:r>
              <a:rPr lang="en-US" dirty="0" err="1"/>
              <a:t>ûYjR</a:t>
            </a:r>
            <a:r>
              <a:rPr lang="en-US" dirty="0"/>
              <a:t> </a:t>
            </a:r>
            <a:r>
              <a:rPr lang="en-US" dirty="0" err="1"/>
              <a:t>LôûXÙm</a:t>
            </a:r>
            <a:r>
              <a:rPr lang="en-US" dirty="0"/>
              <a:t> ©u </a:t>
            </a:r>
            <a:r>
              <a:rPr lang="en-US" dirty="0" err="1"/>
              <a:t>ûYj§PôUúX</a:t>
            </a:r>
            <a:r>
              <a:rPr lang="en-US" dirty="0"/>
              <a:t> Cu]</a:t>
            </a:r>
            <a:r>
              <a:rPr lang="en-US" dirty="0" err="1"/>
              <a:t>Øm</a:t>
            </a:r>
            <a:r>
              <a:rPr lang="en-US" dirty="0"/>
              <a:t> </a:t>
            </a:r>
            <a:r>
              <a:rPr lang="en-US" dirty="0" err="1"/>
              <a:t>Øuú</a:t>
            </a:r>
            <a:r>
              <a:rPr lang="en-US" dirty="0"/>
              <a:t>]± </a:t>
            </a:r>
            <a:r>
              <a:rPr lang="en-US" dirty="0" err="1"/>
              <a:t>úN®lúTôm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D87809-5E7D-4B0F-ABC2-98EBD88B489F}"/>
              </a:ext>
            </a:extLst>
          </p:cNvPr>
          <p:cNvSpPr txBox="1"/>
          <p:nvPr/>
        </p:nvSpPr>
        <p:spPr>
          <a:xfrm>
            <a:off x="1642494" y="5377238"/>
            <a:ext cx="890701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Eu]R </a:t>
            </a:r>
            <a:r>
              <a:rPr lang="en-US" dirty="0" err="1"/>
              <a:t>AûZlûT</a:t>
            </a:r>
            <a:r>
              <a:rPr lang="en-US" dirty="0"/>
              <a:t> </a:t>
            </a:r>
            <a:r>
              <a:rPr lang="en-US" dirty="0" err="1"/>
              <a:t>Gußm</a:t>
            </a:r>
            <a:r>
              <a:rPr lang="en-US" dirty="0"/>
              <a:t> </a:t>
            </a:r>
            <a:r>
              <a:rPr lang="en-US" dirty="0" err="1"/>
              <a:t>Lôj§P</a:t>
            </a:r>
            <a:r>
              <a:rPr lang="en-US" dirty="0"/>
              <a:t> </a:t>
            </a:r>
            <a:r>
              <a:rPr lang="en-US" dirty="0" err="1"/>
              <a:t>FdLUôn</a:t>
            </a:r>
            <a:r>
              <a:rPr lang="en-US" dirty="0"/>
              <a:t> </a:t>
            </a:r>
            <a:r>
              <a:rPr lang="en-US" dirty="0" err="1"/>
              <a:t>Eß§Vôn</a:t>
            </a:r>
            <a:r>
              <a:rPr lang="en-US" dirty="0"/>
              <a:t> RÏ§ </a:t>
            </a:r>
            <a:r>
              <a:rPr lang="en-US" dirty="0" err="1"/>
              <a:t>ùTt±P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2DB1F6-2215-4D71-AD25-D20CBE248646}"/>
              </a:ext>
            </a:extLst>
          </p:cNvPr>
          <p:cNvSpPr txBox="1"/>
          <p:nvPr/>
        </p:nvSpPr>
        <p:spPr>
          <a:xfrm>
            <a:off x="1600549" y="5368849"/>
            <a:ext cx="899090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B®«</a:t>
            </a:r>
            <a:r>
              <a:rPr lang="en-US" dirty="0" err="1"/>
              <a:t>úX</a:t>
            </a:r>
            <a:r>
              <a:rPr lang="en-US" dirty="0"/>
              <a:t> A]</a:t>
            </a:r>
            <a:r>
              <a:rPr lang="en-US" dirty="0" err="1"/>
              <a:t>Xôn</a:t>
            </a:r>
            <a:r>
              <a:rPr lang="en-US" dirty="0"/>
              <a:t> ¨</a:t>
            </a:r>
            <a:r>
              <a:rPr lang="en-US" dirty="0" err="1"/>
              <a:t>ûX</a:t>
            </a:r>
            <a:r>
              <a:rPr lang="en-US" dirty="0"/>
              <a:t> ¨</a:t>
            </a:r>
            <a:r>
              <a:rPr lang="en-US" dirty="0" err="1"/>
              <a:t>u±P</a:t>
            </a:r>
            <a:r>
              <a:rPr lang="en-US" dirty="0"/>
              <a:t> </a:t>
            </a:r>
            <a:r>
              <a:rPr lang="en-US" dirty="0" err="1"/>
              <a:t>BiPYo</a:t>
            </a:r>
            <a:r>
              <a:rPr lang="en-US" dirty="0"/>
              <a:t> AÚs </a:t>
            </a:r>
            <a:r>
              <a:rPr lang="en-US" dirty="0" err="1"/>
              <a:t>ùTô¯ÏYôo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ACFDD3-79D2-4C4C-B60F-F55E13238059}"/>
              </a:ext>
            </a:extLst>
          </p:cNvPr>
          <p:cNvSpPr txBox="1"/>
          <p:nvPr/>
        </p:nvSpPr>
        <p:spPr>
          <a:xfrm>
            <a:off x="1684439" y="5368848"/>
            <a:ext cx="882312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ÑjR</a:t>
            </a:r>
            <a:r>
              <a:rPr lang="en-US" dirty="0"/>
              <a:t> </a:t>
            </a:r>
            <a:r>
              <a:rPr lang="en-US" dirty="0" err="1"/>
              <a:t>Ë®Vm</a:t>
            </a:r>
            <a:r>
              <a:rPr lang="en-US" dirty="0"/>
              <a:t> </a:t>
            </a:r>
            <a:r>
              <a:rPr lang="en-US" dirty="0" err="1"/>
              <a:t>StNôh</a:t>
            </a:r>
            <a:r>
              <a:rPr lang="en-US" dirty="0"/>
              <a:t>£ </a:t>
            </a:r>
            <a:r>
              <a:rPr lang="en-US" dirty="0" err="1"/>
              <a:t>ùTßúYôm</a:t>
            </a:r>
            <a:r>
              <a:rPr lang="en-US" dirty="0"/>
              <a:t> </a:t>
            </a:r>
            <a:r>
              <a:rPr lang="en-US" dirty="0" err="1"/>
              <a:t>Nj§V</a:t>
            </a:r>
            <a:r>
              <a:rPr lang="en-US" dirty="0"/>
              <a:t> Y¯ </a:t>
            </a:r>
            <a:r>
              <a:rPr lang="en-US" dirty="0" err="1"/>
              <a:t>SPdÏm</a:t>
            </a:r>
            <a:r>
              <a:rPr lang="en-US" dirty="0"/>
              <a:t> Td§ </a:t>
            </a:r>
            <a:r>
              <a:rPr lang="en-US" dirty="0" err="1"/>
              <a:t>SôÓúYôm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F6AFBF-6FB7-42AA-B0E7-7881D5ADECAB}"/>
              </a:ext>
            </a:extLst>
          </p:cNvPr>
          <p:cNvSpPr txBox="1"/>
          <p:nvPr/>
        </p:nvSpPr>
        <p:spPr>
          <a:xfrm>
            <a:off x="852880" y="5377237"/>
            <a:ext cx="1048623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YôdÏ</a:t>
            </a:r>
            <a:r>
              <a:rPr lang="en-US" dirty="0"/>
              <a:t> </a:t>
            </a:r>
            <a:r>
              <a:rPr lang="en-US" dirty="0" err="1"/>
              <a:t>YWm</a:t>
            </a:r>
            <a:r>
              <a:rPr lang="en-US" dirty="0"/>
              <a:t> </a:t>
            </a:r>
            <a:r>
              <a:rPr lang="en-US" dirty="0" err="1"/>
              <a:t>YpXûU</a:t>
            </a:r>
            <a:r>
              <a:rPr lang="en-US" dirty="0"/>
              <a:t> </a:t>
            </a:r>
            <a:r>
              <a:rPr lang="en-US" dirty="0" err="1"/>
              <a:t>AûPk§ÓúYôm</a:t>
            </a:r>
            <a:r>
              <a:rPr lang="en-US" dirty="0"/>
              <a:t> </a:t>
            </a:r>
            <a:r>
              <a:rPr lang="en-US" dirty="0" err="1"/>
              <a:t>YpX</a:t>
            </a:r>
            <a:r>
              <a:rPr lang="en-US" dirty="0"/>
              <a:t> ®</a:t>
            </a:r>
            <a:r>
              <a:rPr lang="en-US" dirty="0" err="1"/>
              <a:t>ÑYôN</a:t>
            </a:r>
            <a:r>
              <a:rPr lang="en-US" dirty="0"/>
              <a:t> </a:t>
            </a:r>
            <a:r>
              <a:rPr lang="en-US" dirty="0" err="1"/>
              <a:t>úNûY«p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594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207B70-CE08-4638-8864-D4227B1CFB80}"/>
              </a:ext>
            </a:extLst>
          </p:cNvPr>
          <p:cNvSpPr txBox="1"/>
          <p:nvPr/>
        </p:nvSpPr>
        <p:spPr>
          <a:xfrm>
            <a:off x="676712" y="5377237"/>
            <a:ext cx="1083857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©</a:t>
            </a:r>
            <a:r>
              <a:rPr lang="en-US" dirty="0" err="1"/>
              <a:t>W§TXu</a:t>
            </a:r>
            <a:r>
              <a:rPr lang="en-US" dirty="0"/>
              <a:t> </a:t>
            </a:r>
            <a:r>
              <a:rPr lang="en-US" dirty="0" err="1"/>
              <a:t>Hk</a:t>
            </a:r>
            <a:r>
              <a:rPr lang="en-US" dirty="0"/>
              <a:t>§ HÑ </a:t>
            </a:r>
            <a:r>
              <a:rPr lang="en-US" dirty="0" err="1"/>
              <a:t>YÚYôo</a:t>
            </a:r>
            <a:r>
              <a:rPr lang="en-US" dirty="0"/>
              <a:t> </a:t>
            </a:r>
          </a:p>
          <a:p>
            <a:r>
              <a:rPr lang="en-US" dirty="0" err="1"/>
              <a:t>TôÓThP</a:t>
            </a:r>
            <a:r>
              <a:rPr lang="en-US" dirty="0"/>
              <a:t> </a:t>
            </a:r>
            <a:r>
              <a:rPr lang="en-US" dirty="0" err="1"/>
              <a:t>LojRúWôÓ</a:t>
            </a:r>
            <a:r>
              <a:rPr lang="en-US" dirty="0"/>
              <a:t> </a:t>
            </a:r>
            <a:r>
              <a:rPr lang="en-US" dirty="0" err="1"/>
              <a:t>SôØm</a:t>
            </a:r>
            <a:r>
              <a:rPr lang="en-US" dirty="0"/>
              <a:t> </a:t>
            </a:r>
            <a:r>
              <a:rPr lang="en-US" dirty="0" err="1"/>
              <a:t>úNÚúYôm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098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00D0FE-7973-4E7B-9A56-A4FF6F9F0EC4}"/>
              </a:ext>
            </a:extLst>
          </p:cNvPr>
          <p:cNvSpPr txBox="1"/>
          <p:nvPr/>
        </p:nvSpPr>
        <p:spPr>
          <a:xfrm>
            <a:off x="1676050" y="5377237"/>
            <a:ext cx="88398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B§l©RôdLÞPu</a:t>
            </a:r>
            <a:r>
              <a:rPr lang="en-US" dirty="0"/>
              <a:t> </a:t>
            </a:r>
            <a:r>
              <a:rPr lang="en-US" dirty="0" err="1"/>
              <a:t>WjR</a:t>
            </a:r>
            <a:r>
              <a:rPr lang="en-US" dirty="0"/>
              <a:t> </a:t>
            </a:r>
            <a:r>
              <a:rPr lang="en-US" dirty="0" err="1"/>
              <a:t>Nôh£Ls</a:t>
            </a:r>
            <a:r>
              <a:rPr lang="en-US" dirty="0"/>
              <a:t> </a:t>
            </a:r>
            <a:r>
              <a:rPr lang="en-US" dirty="0" err="1"/>
              <a:t>BolT¬jÕ</a:t>
            </a:r>
            <a:r>
              <a:rPr lang="en-US" dirty="0"/>
              <a:t> á¥ </a:t>
            </a:r>
            <a:r>
              <a:rPr lang="en-US" dirty="0" err="1"/>
              <a:t>YôÝúYôm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741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6B5425-A3F7-4E5C-8B8A-481B58F60CE7}"/>
              </a:ext>
            </a:extLst>
          </p:cNvPr>
          <p:cNvSpPr txBox="1"/>
          <p:nvPr/>
        </p:nvSpPr>
        <p:spPr>
          <a:xfrm>
            <a:off x="701879" y="5377237"/>
            <a:ext cx="1078824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ËYu</a:t>
            </a:r>
            <a:r>
              <a:rPr lang="en-US" dirty="0"/>
              <a:t> </a:t>
            </a:r>
            <a:r>
              <a:rPr lang="en-US" dirty="0" err="1"/>
              <a:t>ÑLm</a:t>
            </a:r>
            <a:r>
              <a:rPr lang="en-US" dirty="0"/>
              <a:t> </a:t>
            </a:r>
            <a:r>
              <a:rPr lang="en-US" dirty="0" err="1"/>
              <a:t>ùTXu</a:t>
            </a:r>
            <a:r>
              <a:rPr lang="en-US" dirty="0"/>
              <a:t> </a:t>
            </a:r>
            <a:r>
              <a:rPr lang="en-US" dirty="0" err="1"/>
              <a:t>VôûYÙm</a:t>
            </a:r>
            <a:r>
              <a:rPr lang="en-US" dirty="0"/>
              <a:t> - </a:t>
            </a:r>
            <a:r>
              <a:rPr lang="en-US" dirty="0" err="1"/>
              <a:t>DkRRôp</a:t>
            </a:r>
            <a:r>
              <a:rPr lang="en-US" dirty="0"/>
              <a:t> </a:t>
            </a:r>
            <a:r>
              <a:rPr lang="en-US" dirty="0" err="1"/>
              <a:t>ÑjR</a:t>
            </a:r>
            <a:r>
              <a:rPr lang="en-US" dirty="0"/>
              <a:t> </a:t>
            </a:r>
            <a:r>
              <a:rPr lang="en-US" dirty="0" err="1"/>
              <a:t>Ñ®úN`m</a:t>
            </a:r>
            <a:r>
              <a:rPr lang="en-US" dirty="0"/>
              <a:t> </a:t>
            </a:r>
            <a:r>
              <a:rPr lang="en-US" dirty="0" err="1"/>
              <a:t>KeÏúR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BAE133-F613-42F5-A8DB-8659E9FABB3E}"/>
              </a:ext>
            </a:extLst>
          </p:cNvPr>
          <p:cNvSpPr txBox="1"/>
          <p:nvPr/>
        </p:nvSpPr>
        <p:spPr>
          <a:xfrm>
            <a:off x="815130" y="5377237"/>
            <a:ext cx="1056174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úTôo</a:t>
            </a:r>
            <a:r>
              <a:rPr lang="en-US" dirty="0"/>
              <a:t> </a:t>
            </a:r>
            <a:r>
              <a:rPr lang="en-US" dirty="0" err="1"/>
              <a:t>ÅWúWõ</a:t>
            </a:r>
            <a:r>
              <a:rPr lang="en-US" dirty="0"/>
              <a:t> éª </a:t>
            </a:r>
            <a:r>
              <a:rPr lang="en-US" dirty="0" err="1"/>
              <a:t>UôÞúR</a:t>
            </a:r>
            <a:r>
              <a:rPr lang="en-US" dirty="0"/>
              <a:t> </a:t>
            </a:r>
          </a:p>
          <a:p>
            <a:r>
              <a:rPr lang="en-US" dirty="0" err="1"/>
              <a:t>TônkÕ</a:t>
            </a:r>
            <a:r>
              <a:rPr lang="en-US" dirty="0"/>
              <a:t> </a:t>
            </a:r>
            <a:r>
              <a:rPr lang="en-US" dirty="0" err="1"/>
              <a:t>ùNpÛÅo</a:t>
            </a:r>
            <a:r>
              <a:rPr lang="en-US" dirty="0"/>
              <a:t> </a:t>
            </a:r>
            <a:r>
              <a:rPr lang="en-US" dirty="0" err="1"/>
              <a:t>Sm</a:t>
            </a:r>
            <a:r>
              <a:rPr lang="en-US" dirty="0"/>
              <a:t> </a:t>
            </a:r>
            <a:r>
              <a:rPr lang="en-US" dirty="0" err="1"/>
              <a:t>CúVÑ®u</a:t>
            </a:r>
            <a:r>
              <a:rPr lang="en-US" dirty="0"/>
              <a:t> ©</a:t>
            </a:r>
            <a:r>
              <a:rPr lang="en-US" dirty="0" err="1"/>
              <a:t>uú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202C6E-E22A-4917-89A1-AFB019903165}"/>
              </a:ext>
            </a:extLst>
          </p:cNvPr>
          <p:cNvSpPr txBox="1"/>
          <p:nvPr/>
        </p:nvSpPr>
        <p:spPr>
          <a:xfrm>
            <a:off x="0" y="537296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úRY</a:t>
            </a:r>
            <a:r>
              <a:rPr lang="en-US" dirty="0"/>
              <a:t> </a:t>
            </a:r>
            <a:r>
              <a:rPr lang="en-US" dirty="0" err="1"/>
              <a:t>WôwVm</a:t>
            </a:r>
            <a:r>
              <a:rPr lang="en-US" dirty="0"/>
              <a:t> </a:t>
            </a:r>
            <a:r>
              <a:rPr lang="en-US" dirty="0" err="1"/>
              <a:t>KeLúY</a:t>
            </a:r>
            <a:r>
              <a:rPr lang="en-US" dirty="0"/>
              <a:t> </a:t>
            </a:r>
            <a:r>
              <a:rPr lang="en-US" dirty="0" err="1"/>
              <a:t>TôY</a:t>
            </a:r>
            <a:r>
              <a:rPr lang="en-US" dirty="0"/>
              <a:t> </a:t>
            </a:r>
            <a:r>
              <a:rPr lang="en-US" dirty="0" err="1"/>
              <a:t>UdLs</a:t>
            </a:r>
            <a:r>
              <a:rPr lang="en-US" dirty="0"/>
              <a:t> Á[</a:t>
            </a:r>
            <a:r>
              <a:rPr lang="en-US" dirty="0" err="1"/>
              <a:t>úY</a:t>
            </a:r>
            <a:r>
              <a:rPr lang="en-US" dirty="0"/>
              <a:t> </a:t>
            </a:r>
          </a:p>
          <a:p>
            <a:r>
              <a:rPr lang="en-US" dirty="0"/>
              <a:t>§</a:t>
            </a:r>
            <a:r>
              <a:rPr lang="en-US" dirty="0" err="1"/>
              <a:t>VôLl</a:t>
            </a:r>
            <a:r>
              <a:rPr lang="en-US" dirty="0"/>
              <a:t> </a:t>
            </a:r>
            <a:r>
              <a:rPr lang="en-US" dirty="0" err="1"/>
              <a:t>T¬ÑjRWôn</a:t>
            </a:r>
            <a:r>
              <a:rPr lang="en-US" dirty="0"/>
              <a:t> </a:t>
            </a:r>
            <a:r>
              <a:rPr lang="en-US" dirty="0" err="1"/>
              <a:t>úNûY</a:t>
            </a:r>
            <a:r>
              <a:rPr lang="en-US" dirty="0"/>
              <a:t> </a:t>
            </a:r>
            <a:r>
              <a:rPr lang="en-US" dirty="0" err="1"/>
              <a:t>ùNnÏúYôm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121174-4431-4C54-87C8-49966DF2695A}"/>
              </a:ext>
            </a:extLst>
          </p:cNvPr>
          <p:cNvSpPr txBox="1"/>
          <p:nvPr/>
        </p:nvSpPr>
        <p:spPr>
          <a:xfrm>
            <a:off x="664128" y="5377238"/>
            <a:ext cx="1086374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_ô§ </a:t>
            </a:r>
            <a:r>
              <a:rPr lang="en-US" dirty="0" err="1"/>
              <a:t>URúTRm</a:t>
            </a:r>
            <a:r>
              <a:rPr lang="en-US" dirty="0"/>
              <a:t> </a:t>
            </a:r>
            <a:r>
              <a:rPr lang="en-US" dirty="0" err="1"/>
              <a:t>Øtßm</a:t>
            </a:r>
            <a:r>
              <a:rPr lang="en-US" dirty="0"/>
              <a:t> ¿</a:t>
            </a:r>
            <a:r>
              <a:rPr lang="en-US" dirty="0" err="1"/>
              <a:t>e¡P</a:t>
            </a:r>
            <a:r>
              <a:rPr lang="en-US" dirty="0"/>
              <a:t> </a:t>
            </a:r>
          </a:p>
          <a:p>
            <a:r>
              <a:rPr lang="en-US" dirty="0" err="1"/>
              <a:t>ú_ô§Vônl</a:t>
            </a:r>
            <a:r>
              <a:rPr lang="en-US" dirty="0"/>
              <a:t> ©\</a:t>
            </a:r>
            <a:r>
              <a:rPr lang="en-US" dirty="0" err="1"/>
              <a:t>kÕ</a:t>
            </a:r>
            <a:r>
              <a:rPr lang="en-US" dirty="0"/>
              <a:t> </a:t>
            </a:r>
            <a:r>
              <a:rPr lang="en-US" dirty="0" err="1"/>
              <a:t>úXôLlTôYm</a:t>
            </a:r>
            <a:r>
              <a:rPr lang="en-US" dirty="0"/>
              <a:t> </a:t>
            </a:r>
            <a:r>
              <a:rPr lang="en-US" dirty="0" err="1"/>
              <a:t>úTôd¡P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B1DC50-E68F-4641-9ABD-D83809973C51}"/>
              </a:ext>
            </a:extLst>
          </p:cNvPr>
          <p:cNvSpPr txBox="1"/>
          <p:nvPr/>
        </p:nvSpPr>
        <p:spPr>
          <a:xfrm>
            <a:off x="1709606" y="5377237"/>
            <a:ext cx="8772787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LpYô</a:t>
            </a:r>
            <a:r>
              <a:rPr lang="en-US" dirty="0"/>
              <a:t>¬«p </a:t>
            </a:r>
            <a:r>
              <a:rPr lang="en-US" dirty="0" err="1"/>
              <a:t>U¬júR</a:t>
            </a:r>
            <a:r>
              <a:rPr lang="en-US" dirty="0"/>
              <a:t> </a:t>
            </a:r>
            <a:r>
              <a:rPr lang="en-US" dirty="0" err="1"/>
              <a:t>E«ojùRÝkR</a:t>
            </a:r>
            <a:r>
              <a:rPr lang="en-US" dirty="0"/>
              <a:t> </a:t>
            </a:r>
            <a:r>
              <a:rPr lang="en-US" dirty="0" err="1"/>
              <a:t>LojR¬u</a:t>
            </a:r>
            <a:r>
              <a:rPr lang="en-US" dirty="0"/>
              <a:t> </a:t>
            </a:r>
            <a:r>
              <a:rPr lang="en-US" dirty="0" err="1"/>
              <a:t>StùNn</a:t>
            </a:r>
            <a:r>
              <a:rPr lang="en-US" dirty="0"/>
              <a:t>§ </a:t>
            </a:r>
            <a:r>
              <a:rPr lang="en-US" dirty="0" err="1"/>
              <a:t>NôtßúYôm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795BCB-C434-4E3C-9FBE-B8C853EF9DC0}"/>
              </a:ext>
            </a:extLst>
          </p:cNvPr>
          <p:cNvSpPr txBox="1"/>
          <p:nvPr/>
        </p:nvSpPr>
        <p:spPr>
          <a:xfrm>
            <a:off x="672517" y="5377237"/>
            <a:ext cx="1084696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SôÓ</a:t>
            </a:r>
            <a:r>
              <a:rPr lang="en-US" dirty="0"/>
              <a:t>. </a:t>
            </a:r>
            <a:r>
              <a:rPr lang="en-US" dirty="0" err="1"/>
              <a:t>SLWúUô</a:t>
            </a:r>
            <a:r>
              <a:rPr lang="en-US" dirty="0"/>
              <a:t>. </a:t>
            </a:r>
            <a:r>
              <a:rPr lang="en-US" dirty="0" err="1"/>
              <a:t>LôÓ</a:t>
            </a:r>
            <a:r>
              <a:rPr lang="en-US" dirty="0"/>
              <a:t> </a:t>
            </a:r>
            <a:r>
              <a:rPr lang="en-US" dirty="0" err="1"/>
              <a:t>UûXúVô</a:t>
            </a:r>
            <a:r>
              <a:rPr lang="en-US" dirty="0"/>
              <a:t> </a:t>
            </a:r>
          </a:p>
          <a:p>
            <a:r>
              <a:rPr lang="en-US" dirty="0" err="1"/>
              <a:t>Sô¥júR</a:t>
            </a:r>
            <a:r>
              <a:rPr lang="en-US" dirty="0"/>
              <a:t>¥ </a:t>
            </a:r>
            <a:r>
              <a:rPr lang="en-US" dirty="0" err="1"/>
              <a:t>K¥úV</a:t>
            </a:r>
            <a:r>
              <a:rPr lang="en-US" dirty="0"/>
              <a:t> </a:t>
            </a:r>
            <a:r>
              <a:rPr lang="en-US" dirty="0" err="1"/>
              <a:t>Sp</a:t>
            </a:r>
            <a:r>
              <a:rPr lang="en-US" dirty="0"/>
              <a:t> </a:t>
            </a:r>
            <a:r>
              <a:rPr lang="en-US" dirty="0" err="1"/>
              <a:t>F¯Vm</a:t>
            </a:r>
            <a:r>
              <a:rPr lang="en-US" dirty="0"/>
              <a:t> </a:t>
            </a:r>
            <a:r>
              <a:rPr lang="en-US" dirty="0" err="1"/>
              <a:t>ùNnúYôm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F014ED-D64B-41D9-BD90-2A409ED0785C}"/>
              </a:ext>
            </a:extLst>
          </p:cNvPr>
          <p:cNvSpPr txBox="1"/>
          <p:nvPr/>
        </p:nvSpPr>
        <p:spPr>
          <a:xfrm>
            <a:off x="1625716" y="5377237"/>
            <a:ext cx="8940567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UôiP¯Ùm</a:t>
            </a:r>
            <a:r>
              <a:rPr lang="en-US" dirty="0"/>
              <a:t> </a:t>
            </a:r>
            <a:r>
              <a:rPr lang="en-US" dirty="0" err="1"/>
              <a:t>UdLs</a:t>
            </a:r>
            <a:r>
              <a:rPr lang="en-US" dirty="0"/>
              <a:t> </a:t>
            </a:r>
            <a:r>
              <a:rPr lang="en-US" dirty="0" err="1"/>
              <a:t>úUp</a:t>
            </a:r>
            <a:r>
              <a:rPr lang="en-US" dirty="0"/>
              <a:t> U]ÕÚ¡ </a:t>
            </a:r>
            <a:r>
              <a:rPr lang="en-US" dirty="0" err="1"/>
              <a:t>LiP±kR</a:t>
            </a:r>
            <a:r>
              <a:rPr lang="en-US" dirty="0"/>
              <a:t> </a:t>
            </a:r>
            <a:r>
              <a:rPr lang="en-US" dirty="0" err="1"/>
              <a:t>Nôh</a:t>
            </a:r>
            <a:r>
              <a:rPr lang="en-US" dirty="0"/>
              <a:t>£ </a:t>
            </a:r>
            <a:r>
              <a:rPr lang="en-US" dirty="0" err="1"/>
              <a:t>áßúYôm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A41E1E-C5FF-43A7-856F-6B997EAC2D15}"/>
              </a:ext>
            </a:extLst>
          </p:cNvPr>
          <p:cNvSpPr txBox="1"/>
          <p:nvPr/>
        </p:nvSpPr>
        <p:spPr>
          <a:xfrm>
            <a:off x="617989" y="5377237"/>
            <a:ext cx="1095602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RôLúUô</a:t>
            </a:r>
            <a:r>
              <a:rPr lang="en-US" dirty="0"/>
              <a:t>. </a:t>
            </a:r>
            <a:r>
              <a:rPr lang="en-US" dirty="0" err="1"/>
              <a:t>T£úVô</a:t>
            </a:r>
            <a:r>
              <a:rPr lang="en-US" dirty="0"/>
              <a:t> </a:t>
            </a:r>
            <a:r>
              <a:rPr lang="en-US" dirty="0" err="1"/>
              <a:t>úSôd¡PôUúX</a:t>
            </a:r>
            <a:r>
              <a:rPr lang="en-US" dirty="0"/>
              <a:t> </a:t>
            </a:r>
          </a:p>
          <a:p>
            <a:r>
              <a:rPr lang="en-US" dirty="0" err="1"/>
              <a:t>úXôL</a:t>
            </a:r>
            <a:r>
              <a:rPr lang="en-US" dirty="0"/>
              <a:t> </a:t>
            </a:r>
            <a:r>
              <a:rPr lang="en-US" dirty="0" err="1"/>
              <a:t>CuT</a:t>
            </a:r>
            <a:r>
              <a:rPr lang="en-US" dirty="0"/>
              <a:t> </a:t>
            </a:r>
            <a:r>
              <a:rPr lang="en-US" dirty="0" err="1"/>
              <a:t>ÕuTúUô</a:t>
            </a:r>
            <a:r>
              <a:rPr lang="en-US" dirty="0"/>
              <a:t> </a:t>
            </a:r>
            <a:r>
              <a:rPr lang="en-US" dirty="0" err="1"/>
              <a:t>ùSÚe¡PôUúX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1468</TotalTime>
  <Words>246</Words>
  <Application>Microsoft Office PowerPoint</Application>
  <PresentationFormat>Widescreen</PresentationFormat>
  <Paragraphs>23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2020-10-04T13:53:54Z</dcterms:modified>
</cp:coreProperties>
</file>