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3" r:id="rId5"/>
    <p:sldId id="394" r:id="rId6"/>
    <p:sldId id="395" r:id="rId7"/>
    <p:sldId id="39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FFD1EFC1-9B14-4217-8794-90F42842D26D}"/>
    <pc:docChg chg="delSld modSld">
      <pc:chgData name="Samson Christopher" userId="6a13b5f1e64a53ae" providerId="LiveId" clId="{FFD1EFC1-9B14-4217-8794-90F42842D26D}" dt="2020-10-04T14:01:10.210" v="430" actId="1036"/>
      <pc:docMkLst>
        <pc:docMk/>
      </pc:docMkLst>
      <pc:sldChg chg="del">
        <pc:chgData name="Samson Christopher" userId="6a13b5f1e64a53ae" providerId="LiveId" clId="{FFD1EFC1-9B14-4217-8794-90F42842D26D}" dt="2020-10-04T13:58:05.519" v="11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FFD1EFC1-9B14-4217-8794-90F42842D26D}" dt="2020-10-04T14:01:10.210" v="430" actId="1036"/>
        <pc:sldMkLst>
          <pc:docMk/>
          <pc:sldMk cId="1777894342" sldId="389"/>
        </pc:sldMkLst>
        <pc:spChg chg="add mod">
          <ac:chgData name="Samson Christopher" userId="6a13b5f1e64a53ae" providerId="LiveId" clId="{FFD1EFC1-9B14-4217-8794-90F42842D26D}" dt="2020-10-04T14:01:10.210" v="430" actId="1036"/>
          <ac:spMkLst>
            <pc:docMk/>
            <pc:sldMk cId="1777894342" sldId="389"/>
            <ac:spMk id="4" creationId="{4322BA88-E1DB-4064-9299-E34C4B6BCB82}"/>
          </ac:spMkLst>
        </pc:spChg>
      </pc:sldChg>
      <pc:sldChg chg="addSp modSp mod">
        <pc:chgData name="Samson Christopher" userId="6a13b5f1e64a53ae" providerId="LiveId" clId="{FFD1EFC1-9B14-4217-8794-90F42842D26D}" dt="2020-10-04T14:01:02.841" v="375" actId="1036"/>
        <pc:sldMkLst>
          <pc:docMk/>
          <pc:sldMk cId="850099564" sldId="390"/>
        </pc:sldMkLst>
        <pc:spChg chg="add mod">
          <ac:chgData name="Samson Christopher" userId="6a13b5f1e64a53ae" providerId="LiveId" clId="{FFD1EFC1-9B14-4217-8794-90F42842D26D}" dt="2020-10-04T14:01:02.841" v="375" actId="1036"/>
          <ac:spMkLst>
            <pc:docMk/>
            <pc:sldMk cId="850099564" sldId="390"/>
            <ac:spMk id="4" creationId="{BA3C3B6C-2F61-43B7-AEC7-DE18DA0F6B34}"/>
          </ac:spMkLst>
        </pc:spChg>
      </pc:sldChg>
      <pc:sldChg chg="addSp modSp mod">
        <pc:chgData name="Samson Christopher" userId="6a13b5f1e64a53ae" providerId="LiveId" clId="{FFD1EFC1-9B14-4217-8794-90F42842D26D}" dt="2020-10-04T13:58:40.710" v="69" actId="1036"/>
        <pc:sldMkLst>
          <pc:docMk/>
          <pc:sldMk cId="944968354" sldId="391"/>
        </pc:sldMkLst>
        <pc:spChg chg="add mod">
          <ac:chgData name="Samson Christopher" userId="6a13b5f1e64a53ae" providerId="LiveId" clId="{FFD1EFC1-9B14-4217-8794-90F42842D26D}" dt="2020-10-04T13:58:40.710" v="69" actId="1036"/>
          <ac:spMkLst>
            <pc:docMk/>
            <pc:sldMk cId="944968354" sldId="391"/>
            <ac:spMk id="4" creationId="{A936C55C-24F3-42A7-97EF-72F465C1C413}"/>
          </ac:spMkLst>
        </pc:spChg>
      </pc:sldChg>
      <pc:sldChg chg="addSp delSp modSp del mod">
        <pc:chgData name="Samson Christopher" userId="6a13b5f1e64a53ae" providerId="LiveId" clId="{FFD1EFC1-9B14-4217-8794-90F42842D26D}" dt="2020-10-04T13:58:44.504" v="70" actId="47"/>
        <pc:sldMkLst>
          <pc:docMk/>
          <pc:sldMk cId="1414681237" sldId="392"/>
        </pc:sldMkLst>
        <pc:spChg chg="add del mod">
          <ac:chgData name="Samson Christopher" userId="6a13b5f1e64a53ae" providerId="LiveId" clId="{FFD1EFC1-9B14-4217-8794-90F42842D26D}" dt="2020-10-04T13:58:25.293" v="17"/>
          <ac:spMkLst>
            <pc:docMk/>
            <pc:sldMk cId="1414681237" sldId="392"/>
            <ac:spMk id="4" creationId="{01529440-7B72-48EB-9008-231165917B26}"/>
          </ac:spMkLst>
        </pc:spChg>
      </pc:sldChg>
      <pc:sldChg chg="addSp modSp mod">
        <pc:chgData name="Samson Christopher" userId="6a13b5f1e64a53ae" providerId="LiveId" clId="{FFD1EFC1-9B14-4217-8794-90F42842D26D}" dt="2020-10-04T13:59:12.261" v="137" actId="1036"/>
        <pc:sldMkLst>
          <pc:docMk/>
          <pc:sldMk cId="4103851070" sldId="393"/>
        </pc:sldMkLst>
        <pc:spChg chg="add mod">
          <ac:chgData name="Samson Christopher" userId="6a13b5f1e64a53ae" providerId="LiveId" clId="{FFD1EFC1-9B14-4217-8794-90F42842D26D}" dt="2020-10-04T13:59:12.261" v="137" actId="1036"/>
          <ac:spMkLst>
            <pc:docMk/>
            <pc:sldMk cId="4103851070" sldId="393"/>
            <ac:spMk id="4" creationId="{F28C0768-015A-4C62-8898-894A93A5F807}"/>
          </ac:spMkLst>
        </pc:spChg>
      </pc:sldChg>
      <pc:sldChg chg="addSp delSp modSp mod">
        <pc:chgData name="Samson Christopher" userId="6a13b5f1e64a53ae" providerId="LiveId" clId="{FFD1EFC1-9B14-4217-8794-90F42842D26D}" dt="2020-10-04T14:00:55.808" v="328" actId="1035"/>
        <pc:sldMkLst>
          <pc:docMk/>
          <pc:sldMk cId="659567130" sldId="394"/>
        </pc:sldMkLst>
        <pc:spChg chg="add del mod">
          <ac:chgData name="Samson Christopher" userId="6a13b5f1e64a53ae" providerId="LiveId" clId="{FFD1EFC1-9B14-4217-8794-90F42842D26D}" dt="2020-10-04T13:58:57.215" v="75"/>
          <ac:spMkLst>
            <pc:docMk/>
            <pc:sldMk cId="659567130" sldId="394"/>
            <ac:spMk id="4" creationId="{72CEFA7D-7B6D-4D11-904B-323741C9291B}"/>
          </ac:spMkLst>
        </pc:spChg>
        <pc:spChg chg="add mod">
          <ac:chgData name="Samson Christopher" userId="6a13b5f1e64a53ae" providerId="LiveId" clId="{FFD1EFC1-9B14-4217-8794-90F42842D26D}" dt="2020-10-04T14:00:55.808" v="328" actId="1035"/>
          <ac:spMkLst>
            <pc:docMk/>
            <pc:sldMk cId="659567130" sldId="394"/>
            <ac:spMk id="7" creationId="{589067E7-2344-4895-8A95-5599632341F8}"/>
          </ac:spMkLst>
        </pc:spChg>
      </pc:sldChg>
      <pc:sldChg chg="addSp modSp mod">
        <pc:chgData name="Samson Christopher" userId="6a13b5f1e64a53ae" providerId="LiveId" clId="{FFD1EFC1-9B14-4217-8794-90F42842D26D}" dt="2020-10-04T14:00:49.090" v="276" actId="1035"/>
        <pc:sldMkLst>
          <pc:docMk/>
          <pc:sldMk cId="859356432" sldId="395"/>
        </pc:sldMkLst>
        <pc:spChg chg="add mod">
          <ac:chgData name="Samson Christopher" userId="6a13b5f1e64a53ae" providerId="LiveId" clId="{FFD1EFC1-9B14-4217-8794-90F42842D26D}" dt="2020-10-04T14:00:49.090" v="276" actId="1035"/>
          <ac:spMkLst>
            <pc:docMk/>
            <pc:sldMk cId="859356432" sldId="395"/>
            <ac:spMk id="4" creationId="{54AB2094-F2C8-4401-90D7-2A66EECC1DBE}"/>
          </ac:spMkLst>
        </pc:spChg>
      </pc:sldChg>
      <pc:sldChg chg="addSp modSp mod">
        <pc:chgData name="Samson Christopher" userId="6a13b5f1e64a53ae" providerId="LiveId" clId="{FFD1EFC1-9B14-4217-8794-90F42842D26D}" dt="2020-10-04T14:00:40.886" v="212" actId="1036"/>
        <pc:sldMkLst>
          <pc:docMk/>
          <pc:sldMk cId="2025405914" sldId="396"/>
        </pc:sldMkLst>
        <pc:spChg chg="add mod">
          <ac:chgData name="Samson Christopher" userId="6a13b5f1e64a53ae" providerId="LiveId" clId="{FFD1EFC1-9B14-4217-8794-90F42842D26D}" dt="2020-10-04T14:00:40.886" v="212" actId="1036"/>
          <ac:spMkLst>
            <pc:docMk/>
            <pc:sldMk cId="2025405914" sldId="396"/>
            <ac:spMk id="4" creationId="{B545F73A-F7F4-47FC-A3B5-5C4E5F4FD585}"/>
          </ac:spMkLst>
        </pc:spChg>
      </pc:sldChg>
      <pc:sldChg chg="del">
        <pc:chgData name="Samson Christopher" userId="6a13b5f1e64a53ae" providerId="LiveId" clId="{FFD1EFC1-9B14-4217-8794-90F42842D26D}" dt="2020-10-04T13:59:48.087" v="141" actId="47"/>
        <pc:sldMkLst>
          <pc:docMk/>
          <pc:sldMk cId="2940326978" sldId="397"/>
        </pc:sldMkLst>
      </pc:sldChg>
      <pc:sldChg chg="del">
        <pc:chgData name="Samson Christopher" userId="6a13b5f1e64a53ae" providerId="LiveId" clId="{FFD1EFC1-9B14-4217-8794-90F42842D26D}" dt="2020-10-04T13:59:48.648" v="142" actId="47"/>
        <pc:sldMkLst>
          <pc:docMk/>
          <pc:sldMk cId="2964080828" sldId="398"/>
        </pc:sldMkLst>
      </pc:sldChg>
      <pc:sldChg chg="del">
        <pc:chgData name="Samson Christopher" userId="6a13b5f1e64a53ae" providerId="LiveId" clId="{FFD1EFC1-9B14-4217-8794-90F42842D26D}" dt="2020-10-04T13:59:49.457" v="143" actId="47"/>
        <pc:sldMkLst>
          <pc:docMk/>
          <pc:sldMk cId="1883622595" sldId="399"/>
        </pc:sldMkLst>
      </pc:sldChg>
      <pc:sldChg chg="del">
        <pc:chgData name="Samson Christopher" userId="6a13b5f1e64a53ae" providerId="LiveId" clId="{FFD1EFC1-9B14-4217-8794-90F42842D26D}" dt="2020-10-04T13:59:49.952" v="144" actId="47"/>
        <pc:sldMkLst>
          <pc:docMk/>
          <pc:sldMk cId="642142391" sldId="400"/>
        </pc:sldMkLst>
      </pc:sldChg>
      <pc:sldChg chg="del">
        <pc:chgData name="Samson Christopher" userId="6a13b5f1e64a53ae" providerId="LiveId" clId="{FFD1EFC1-9B14-4217-8794-90F42842D26D}" dt="2020-10-04T13:59:50.444" v="145" actId="47"/>
        <pc:sldMkLst>
          <pc:docMk/>
          <pc:sldMk cId="620554568" sldId="401"/>
        </pc:sldMkLst>
      </pc:sldChg>
      <pc:sldChg chg="del">
        <pc:chgData name="Samson Christopher" userId="6a13b5f1e64a53ae" providerId="LiveId" clId="{FFD1EFC1-9B14-4217-8794-90F42842D26D}" dt="2020-10-04T13:59:51.312" v="146" actId="47"/>
        <pc:sldMkLst>
          <pc:docMk/>
          <pc:sldMk cId="459594907" sldId="402"/>
        </pc:sldMkLst>
      </pc:sldChg>
      <pc:sldChg chg="del">
        <pc:chgData name="Samson Christopher" userId="6a13b5f1e64a53ae" providerId="LiveId" clId="{FFD1EFC1-9B14-4217-8794-90F42842D26D}" dt="2020-10-04T13:59:52.090" v="147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2BA88-E1DB-4064-9299-E34C4B6BCB82}"/>
              </a:ext>
            </a:extLst>
          </p:cNvPr>
          <p:cNvSpPr txBox="1"/>
          <p:nvPr/>
        </p:nvSpPr>
        <p:spPr>
          <a:xfrm>
            <a:off x="2112278" y="5377238"/>
            <a:ext cx="796744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GkRu</a:t>
            </a:r>
            <a:r>
              <a:rPr lang="en-US" dirty="0"/>
              <a:t> </a:t>
            </a:r>
            <a:r>
              <a:rPr lang="en-US" dirty="0" err="1"/>
              <a:t>YôgûN</a:t>
            </a:r>
            <a:r>
              <a:rPr lang="en-US" dirty="0"/>
              <a:t> </a:t>
            </a:r>
            <a:r>
              <a:rPr lang="en-US" dirty="0" err="1"/>
              <a:t>TWúXôLúU</a:t>
            </a:r>
            <a:r>
              <a:rPr lang="en-US" dirty="0"/>
              <a:t> </a:t>
            </a:r>
            <a:r>
              <a:rPr lang="en-US" dirty="0" err="1"/>
              <a:t>Guß</a:t>
            </a:r>
            <a:r>
              <a:rPr lang="en-US" dirty="0"/>
              <a:t> </a:t>
            </a:r>
            <a:r>
              <a:rPr lang="en-US" dirty="0" err="1"/>
              <a:t>úNok§ÓúYu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C3B6C-2F61-43B7-AEC7-DE18DA0F6B34}"/>
              </a:ext>
            </a:extLst>
          </p:cNvPr>
          <p:cNvSpPr txBox="1"/>
          <p:nvPr/>
        </p:nvSpPr>
        <p:spPr>
          <a:xfrm>
            <a:off x="2238112" y="5377237"/>
            <a:ext cx="771577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 </a:t>
            </a:r>
            <a:r>
              <a:rPr lang="en-US" dirty="0" err="1"/>
              <a:t>úSNûW</a:t>
            </a:r>
            <a:r>
              <a:rPr lang="en-US" dirty="0"/>
              <a:t> Gu </a:t>
            </a:r>
            <a:r>
              <a:rPr lang="en-US" dirty="0" err="1"/>
              <a:t>CWô_û</a:t>
            </a:r>
            <a:r>
              <a:rPr lang="en-US" dirty="0"/>
              <a:t>] </a:t>
            </a:r>
            <a:r>
              <a:rPr lang="en-US" dirty="0" err="1"/>
              <a:t>Guß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Li¥ÓúYu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6C55C-24F3-42A7-97EF-72F465C1C413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úSNo</a:t>
            </a:r>
            <a:r>
              <a:rPr lang="en-US" dirty="0"/>
              <a:t> </a:t>
            </a:r>
            <a:r>
              <a:rPr lang="en-US" dirty="0" err="1"/>
              <a:t>úRNU§p</a:t>
            </a:r>
            <a:r>
              <a:rPr lang="en-US" dirty="0"/>
              <a:t> </a:t>
            </a:r>
            <a:r>
              <a:rPr lang="en-US" dirty="0" err="1"/>
              <a:t>Gußm</a:t>
            </a:r>
            <a:r>
              <a:rPr lang="en-US" dirty="0"/>
              <a:t> </a:t>
            </a:r>
            <a:r>
              <a:rPr lang="en-US" dirty="0" err="1"/>
              <a:t>úT¬uTúU</a:t>
            </a:r>
            <a:endParaRPr lang="en-US" dirty="0"/>
          </a:p>
          <a:p>
            <a:r>
              <a:rPr lang="en-US" dirty="0"/>
              <a:t>Li½o </a:t>
            </a:r>
            <a:r>
              <a:rPr lang="en-US" dirty="0" err="1"/>
              <a:t>GpXôm</a:t>
            </a:r>
            <a:r>
              <a:rPr lang="en-US" dirty="0"/>
              <a:t> </a:t>
            </a:r>
            <a:r>
              <a:rPr lang="en-US" dirty="0" err="1"/>
              <a:t>Uô±ÓúU</a:t>
            </a:r>
            <a:r>
              <a:rPr lang="en-US" dirty="0"/>
              <a:t> </a:t>
            </a:r>
            <a:r>
              <a:rPr lang="en-US" dirty="0" err="1"/>
              <a:t>Gußm</a:t>
            </a:r>
            <a:r>
              <a:rPr lang="en-US" dirty="0"/>
              <a:t> B]</a:t>
            </a:r>
            <a:r>
              <a:rPr lang="en-US" dirty="0" err="1"/>
              <a:t>kRúU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C0768-015A-4C62-8898-894A93A5F807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Nô®u</a:t>
            </a:r>
            <a:r>
              <a:rPr lang="en-US" dirty="0"/>
              <a:t> </a:t>
            </a:r>
            <a:r>
              <a:rPr lang="en-US" dirty="0" err="1"/>
              <a:t>áoûU</a:t>
            </a:r>
            <a:r>
              <a:rPr lang="en-US" dirty="0"/>
              <a:t> </a:t>
            </a:r>
            <a:r>
              <a:rPr lang="en-US" dirty="0" err="1"/>
              <a:t>VôÜm</a:t>
            </a:r>
            <a:r>
              <a:rPr lang="en-US" dirty="0"/>
              <a:t> </a:t>
            </a:r>
            <a:r>
              <a:rPr lang="en-US" dirty="0" err="1"/>
              <a:t>A¯kÕ</a:t>
            </a:r>
            <a:r>
              <a:rPr lang="en-US" dirty="0"/>
              <a:t> </a:t>
            </a:r>
            <a:r>
              <a:rPr lang="en-US" dirty="0" err="1"/>
              <a:t>J¯kRúR</a:t>
            </a:r>
            <a:endParaRPr lang="en-US" dirty="0"/>
          </a:p>
          <a:p>
            <a:r>
              <a:rPr lang="en-US" dirty="0" err="1"/>
              <a:t>NgNXúUô</a:t>
            </a:r>
            <a:r>
              <a:rPr lang="en-US" dirty="0"/>
              <a:t> </a:t>
            </a:r>
            <a:r>
              <a:rPr lang="en-US" dirty="0" err="1"/>
              <a:t>Ae¡pûXúV</a:t>
            </a:r>
            <a:r>
              <a:rPr lang="en-US" dirty="0"/>
              <a:t> </a:t>
            </a:r>
            <a:r>
              <a:rPr lang="en-US" dirty="0" err="1"/>
              <a:t>úSNûW</a:t>
            </a:r>
            <a:r>
              <a:rPr lang="en-US" dirty="0"/>
              <a:t> </a:t>
            </a:r>
            <a:r>
              <a:rPr lang="en-US" dirty="0" err="1"/>
              <a:t>Li¥ÓúYu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9067E7-2344-4895-8A95-5599632341F8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Å§ </a:t>
            </a:r>
            <a:r>
              <a:rPr lang="en-US" dirty="0" err="1"/>
              <a:t>ùTôuUVúU</a:t>
            </a:r>
            <a:r>
              <a:rPr lang="en-US" dirty="0"/>
              <a:t> </a:t>
            </a:r>
            <a:r>
              <a:rPr lang="en-US" dirty="0" err="1"/>
              <a:t>Tô¥úV</a:t>
            </a:r>
            <a:r>
              <a:rPr lang="en-US" dirty="0"/>
              <a:t> </a:t>
            </a:r>
            <a:r>
              <a:rPr lang="en-US" dirty="0" err="1"/>
              <a:t>U¡ÝúYu</a:t>
            </a:r>
            <a:r>
              <a:rPr lang="en-US" dirty="0"/>
              <a:t> </a:t>
            </a:r>
          </a:p>
          <a:p>
            <a:r>
              <a:rPr lang="en-US" dirty="0" err="1"/>
              <a:t>CWôlTLúXô</a:t>
            </a:r>
            <a:r>
              <a:rPr lang="en-US" dirty="0"/>
              <a:t> </a:t>
            </a:r>
            <a:r>
              <a:rPr lang="en-US" dirty="0" err="1"/>
              <a:t>Ae¡pûXúV</a:t>
            </a:r>
            <a:r>
              <a:rPr lang="en-US" dirty="0"/>
              <a:t> </a:t>
            </a:r>
            <a:r>
              <a:rPr lang="en-US" dirty="0" err="1"/>
              <a:t>ùY°fNm</a:t>
            </a:r>
            <a:r>
              <a:rPr lang="en-US" dirty="0"/>
              <a:t> </a:t>
            </a:r>
            <a:r>
              <a:rPr lang="en-US" dirty="0" err="1"/>
              <a:t>CúVÑRôú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AB2094-F2C8-4401-90D7-2A66EECC1DBE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ËY Ri½¬]</a:t>
            </a:r>
            <a:r>
              <a:rPr lang="en-US" dirty="0" err="1"/>
              <a:t>ôp</a:t>
            </a:r>
            <a:r>
              <a:rPr lang="en-US" dirty="0"/>
              <a:t> </a:t>
            </a:r>
            <a:r>
              <a:rPr lang="en-US" dirty="0" err="1"/>
              <a:t>RôLm</a:t>
            </a:r>
            <a:r>
              <a:rPr lang="en-US" dirty="0"/>
              <a:t> ¾oj§ÓYôo Es[</a:t>
            </a:r>
            <a:r>
              <a:rPr lang="en-US" dirty="0" err="1"/>
              <a:t>ùUpXôm</a:t>
            </a:r>
            <a:r>
              <a:rPr lang="en-US" dirty="0"/>
              <a:t> </a:t>
            </a:r>
            <a:r>
              <a:rPr lang="en-US" dirty="0" err="1"/>
              <a:t>He¡ÓúR</a:t>
            </a:r>
            <a:r>
              <a:rPr lang="en-US" dirty="0"/>
              <a:t> </a:t>
            </a:r>
            <a:r>
              <a:rPr lang="en-US" dirty="0" err="1"/>
              <a:t>Guß</a:t>
            </a:r>
            <a:r>
              <a:rPr lang="en-US" dirty="0"/>
              <a:t> </a:t>
            </a:r>
            <a:r>
              <a:rPr lang="en-US" dirty="0" err="1"/>
              <a:t>úNok§ÓúYu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5F73A-F7F4-47FC-A3B5-5C4E5F4FD585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úRY</a:t>
            </a:r>
            <a:r>
              <a:rPr lang="en-US" dirty="0"/>
              <a:t> </a:t>
            </a:r>
            <a:r>
              <a:rPr lang="en-US" dirty="0" err="1"/>
              <a:t>AuTÕúY</a:t>
            </a:r>
            <a:r>
              <a:rPr lang="en-US" dirty="0"/>
              <a:t> </a:t>
            </a:r>
            <a:r>
              <a:rPr lang="en-US" dirty="0" err="1"/>
              <a:t>ùSÚd</a:t>
            </a:r>
            <a:r>
              <a:rPr lang="en-US" dirty="0"/>
              <a:t>¡ </a:t>
            </a:r>
            <a:r>
              <a:rPr lang="en-US" dirty="0" err="1"/>
              <a:t>H®ÓúR</a:t>
            </a:r>
            <a:r>
              <a:rPr lang="en-US" dirty="0"/>
              <a:t> </a:t>
            </a:r>
          </a:p>
          <a:p>
            <a:r>
              <a:rPr lang="en-US" dirty="0"/>
              <a:t>©¬</a:t>
            </a:r>
            <a:r>
              <a:rPr lang="en-US" dirty="0" err="1"/>
              <a:t>dLúYô</a:t>
            </a:r>
            <a:r>
              <a:rPr lang="en-US" dirty="0"/>
              <a:t> </a:t>
            </a:r>
            <a:r>
              <a:rPr lang="en-US" dirty="0" err="1"/>
              <a:t>HÕªpûX</a:t>
            </a:r>
            <a:r>
              <a:rPr lang="en-US" dirty="0"/>
              <a:t> </a:t>
            </a:r>
            <a:r>
              <a:rPr lang="en-US" dirty="0" err="1"/>
              <a:t>AuTûW</a:t>
            </a:r>
            <a:r>
              <a:rPr lang="en-US" dirty="0"/>
              <a:t> </a:t>
            </a:r>
            <a:r>
              <a:rPr lang="en-US" dirty="0" err="1"/>
              <a:t>úNok§ÓúYu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108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2020-10-04T14:01:13Z</dcterms:modified>
</cp:coreProperties>
</file>