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81929FD-975E-44FA-BE4E-EE88B8774313}"/>
    <pc:docChg chg="undo custSel addSld delSld modSld">
      <pc:chgData name="Samson Christopher" userId="6a13b5f1e64a53ae" providerId="LiveId" clId="{681929FD-975E-44FA-BE4E-EE88B8774313}" dt="2020-10-04T14:15:18.601" v="1016" actId="1036"/>
      <pc:docMkLst>
        <pc:docMk/>
      </pc:docMkLst>
      <pc:sldChg chg="del">
        <pc:chgData name="Samson Christopher" userId="6a13b5f1e64a53ae" providerId="LiveId" clId="{681929FD-975E-44FA-BE4E-EE88B8774313}" dt="2020-10-04T14:04:31.255" v="2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81929FD-975E-44FA-BE4E-EE88B8774313}" dt="2020-10-04T14:15:18.601" v="1016" actId="1036"/>
        <pc:sldMkLst>
          <pc:docMk/>
          <pc:sldMk cId="1777894342" sldId="389"/>
        </pc:sldMkLst>
        <pc:spChg chg="add mod">
          <ac:chgData name="Samson Christopher" userId="6a13b5f1e64a53ae" providerId="LiveId" clId="{681929FD-975E-44FA-BE4E-EE88B8774313}" dt="2020-10-04T14:15:18.601" v="1016" actId="1036"/>
          <ac:spMkLst>
            <pc:docMk/>
            <pc:sldMk cId="1777894342" sldId="389"/>
            <ac:spMk id="4" creationId="{894BBFBE-2252-4F70-BB3D-2B3EE05E8BB9}"/>
          </ac:spMkLst>
        </pc:spChg>
      </pc:sldChg>
      <pc:sldChg chg="addSp modSp mod">
        <pc:chgData name="Samson Christopher" userId="6a13b5f1e64a53ae" providerId="LiveId" clId="{681929FD-975E-44FA-BE4E-EE88B8774313}" dt="2020-10-04T14:15:14.413" v="974" actId="1035"/>
        <pc:sldMkLst>
          <pc:docMk/>
          <pc:sldMk cId="850099564" sldId="390"/>
        </pc:sldMkLst>
        <pc:spChg chg="add mod">
          <ac:chgData name="Samson Christopher" userId="6a13b5f1e64a53ae" providerId="LiveId" clId="{681929FD-975E-44FA-BE4E-EE88B8774313}" dt="2020-10-04T14:15:14.413" v="974" actId="1035"/>
          <ac:spMkLst>
            <pc:docMk/>
            <pc:sldMk cId="850099564" sldId="390"/>
            <ac:spMk id="4" creationId="{51C919CB-C592-4E04-B35C-851C83EFE63A}"/>
          </ac:spMkLst>
        </pc:spChg>
      </pc:sldChg>
      <pc:sldChg chg="addSp modSp mod">
        <pc:chgData name="Samson Christopher" userId="6a13b5f1e64a53ae" providerId="LiveId" clId="{681929FD-975E-44FA-BE4E-EE88B8774313}" dt="2020-10-04T14:15:08.863" v="925" actId="1035"/>
        <pc:sldMkLst>
          <pc:docMk/>
          <pc:sldMk cId="944968354" sldId="391"/>
        </pc:sldMkLst>
        <pc:spChg chg="add mod">
          <ac:chgData name="Samson Christopher" userId="6a13b5f1e64a53ae" providerId="LiveId" clId="{681929FD-975E-44FA-BE4E-EE88B8774313}" dt="2020-10-04T14:15:08.863" v="925" actId="1035"/>
          <ac:spMkLst>
            <pc:docMk/>
            <pc:sldMk cId="944968354" sldId="391"/>
            <ac:spMk id="4" creationId="{5C83E0C4-95EC-4FED-93FC-692ED1C93D9F}"/>
          </ac:spMkLst>
        </pc:spChg>
      </pc:sldChg>
      <pc:sldChg chg="addSp modSp mod">
        <pc:chgData name="Samson Christopher" userId="6a13b5f1e64a53ae" providerId="LiveId" clId="{681929FD-975E-44FA-BE4E-EE88B8774313}" dt="2020-10-04T14:15:01.927" v="874" actId="1035"/>
        <pc:sldMkLst>
          <pc:docMk/>
          <pc:sldMk cId="1414681237" sldId="392"/>
        </pc:sldMkLst>
        <pc:spChg chg="add mod">
          <ac:chgData name="Samson Christopher" userId="6a13b5f1e64a53ae" providerId="LiveId" clId="{681929FD-975E-44FA-BE4E-EE88B8774313}" dt="2020-10-04T14:15:01.927" v="874" actId="1035"/>
          <ac:spMkLst>
            <pc:docMk/>
            <pc:sldMk cId="1414681237" sldId="392"/>
            <ac:spMk id="4" creationId="{DA99F1B8-E6CD-45B8-929E-7A70DF9DBA37}"/>
          </ac:spMkLst>
        </pc:spChg>
      </pc:sldChg>
      <pc:sldChg chg="addSp modSp mod">
        <pc:chgData name="Samson Christopher" userId="6a13b5f1e64a53ae" providerId="LiveId" clId="{681929FD-975E-44FA-BE4E-EE88B8774313}" dt="2020-10-04T14:14:56.165" v="820" actId="1036"/>
        <pc:sldMkLst>
          <pc:docMk/>
          <pc:sldMk cId="4103851070" sldId="393"/>
        </pc:sldMkLst>
        <pc:spChg chg="add mod">
          <ac:chgData name="Samson Christopher" userId="6a13b5f1e64a53ae" providerId="LiveId" clId="{681929FD-975E-44FA-BE4E-EE88B8774313}" dt="2020-10-04T14:14:56.165" v="820" actId="1036"/>
          <ac:spMkLst>
            <pc:docMk/>
            <pc:sldMk cId="4103851070" sldId="393"/>
            <ac:spMk id="4" creationId="{555350D5-BB0F-4550-BE7B-6D88C6651582}"/>
          </ac:spMkLst>
        </pc:spChg>
      </pc:sldChg>
      <pc:sldChg chg="addSp modSp mod">
        <pc:chgData name="Samson Christopher" userId="6a13b5f1e64a53ae" providerId="LiveId" clId="{681929FD-975E-44FA-BE4E-EE88B8774313}" dt="2020-10-04T14:14:50.658" v="770" actId="1035"/>
        <pc:sldMkLst>
          <pc:docMk/>
          <pc:sldMk cId="659567130" sldId="394"/>
        </pc:sldMkLst>
        <pc:spChg chg="add mod">
          <ac:chgData name="Samson Christopher" userId="6a13b5f1e64a53ae" providerId="LiveId" clId="{681929FD-975E-44FA-BE4E-EE88B8774313}" dt="2020-10-04T14:14:50.658" v="770" actId="1035"/>
          <ac:spMkLst>
            <pc:docMk/>
            <pc:sldMk cId="659567130" sldId="394"/>
            <ac:spMk id="4" creationId="{BA66CFF4-9EAF-4C8F-8A32-E46BF32FB7CA}"/>
          </ac:spMkLst>
        </pc:spChg>
      </pc:sldChg>
      <pc:sldChg chg="addSp modSp mod">
        <pc:chgData name="Samson Christopher" userId="6a13b5f1e64a53ae" providerId="LiveId" clId="{681929FD-975E-44FA-BE4E-EE88B8774313}" dt="2020-10-04T14:14:45.069" v="717" actId="1035"/>
        <pc:sldMkLst>
          <pc:docMk/>
          <pc:sldMk cId="859356432" sldId="395"/>
        </pc:sldMkLst>
        <pc:spChg chg="add mod">
          <ac:chgData name="Samson Christopher" userId="6a13b5f1e64a53ae" providerId="LiveId" clId="{681929FD-975E-44FA-BE4E-EE88B8774313}" dt="2020-10-04T14:14:45.069" v="717" actId="1035"/>
          <ac:spMkLst>
            <pc:docMk/>
            <pc:sldMk cId="859356432" sldId="395"/>
            <ac:spMk id="4" creationId="{5AAC2ED8-E0B6-4FF4-AD69-FBBB5A819FE7}"/>
          </ac:spMkLst>
        </pc:spChg>
      </pc:sldChg>
      <pc:sldChg chg="addSp modSp mod">
        <pc:chgData name="Samson Christopher" userId="6a13b5f1e64a53ae" providerId="LiveId" clId="{681929FD-975E-44FA-BE4E-EE88B8774313}" dt="2020-10-04T14:11:39.569" v="674" actId="1036"/>
        <pc:sldMkLst>
          <pc:docMk/>
          <pc:sldMk cId="2025405914" sldId="396"/>
        </pc:sldMkLst>
        <pc:spChg chg="add mod">
          <ac:chgData name="Samson Christopher" userId="6a13b5f1e64a53ae" providerId="LiveId" clId="{681929FD-975E-44FA-BE4E-EE88B8774313}" dt="2020-10-04T14:11:39.569" v="674" actId="1036"/>
          <ac:spMkLst>
            <pc:docMk/>
            <pc:sldMk cId="2025405914" sldId="396"/>
            <ac:spMk id="4" creationId="{7F995BC4-C767-4F25-A62B-092F610A52B6}"/>
          </ac:spMkLst>
        </pc:spChg>
      </pc:sldChg>
      <pc:sldChg chg="addSp modSp mod">
        <pc:chgData name="Samson Christopher" userId="6a13b5f1e64a53ae" providerId="LiveId" clId="{681929FD-975E-44FA-BE4E-EE88B8774313}" dt="2020-10-04T14:11:34.014" v="625" actId="1036"/>
        <pc:sldMkLst>
          <pc:docMk/>
          <pc:sldMk cId="2940326978" sldId="397"/>
        </pc:sldMkLst>
        <pc:spChg chg="add mod">
          <ac:chgData name="Samson Christopher" userId="6a13b5f1e64a53ae" providerId="LiveId" clId="{681929FD-975E-44FA-BE4E-EE88B8774313}" dt="2020-10-04T14:11:34.014" v="625" actId="1036"/>
          <ac:spMkLst>
            <pc:docMk/>
            <pc:sldMk cId="2940326978" sldId="397"/>
            <ac:spMk id="4" creationId="{B1AE9F1F-2A1E-4E5A-AFF9-3C9859B9AD64}"/>
          </ac:spMkLst>
        </pc:spChg>
      </pc:sldChg>
      <pc:sldChg chg="addSp modSp mod">
        <pc:chgData name="Samson Christopher" userId="6a13b5f1e64a53ae" providerId="LiveId" clId="{681929FD-975E-44FA-BE4E-EE88B8774313}" dt="2020-10-04T14:11:28.384" v="577" actId="1035"/>
        <pc:sldMkLst>
          <pc:docMk/>
          <pc:sldMk cId="2964080828" sldId="398"/>
        </pc:sldMkLst>
        <pc:spChg chg="add mod">
          <ac:chgData name="Samson Christopher" userId="6a13b5f1e64a53ae" providerId="LiveId" clId="{681929FD-975E-44FA-BE4E-EE88B8774313}" dt="2020-10-04T14:11:28.384" v="577" actId="1035"/>
          <ac:spMkLst>
            <pc:docMk/>
            <pc:sldMk cId="2964080828" sldId="398"/>
            <ac:spMk id="4" creationId="{19AA9562-A7FF-4AA1-92BA-236CE98D1B78}"/>
          </ac:spMkLst>
        </pc:spChg>
      </pc:sldChg>
      <pc:sldChg chg="addSp modSp mod">
        <pc:chgData name="Samson Christopher" userId="6a13b5f1e64a53ae" providerId="LiveId" clId="{681929FD-975E-44FA-BE4E-EE88B8774313}" dt="2020-10-04T14:11:21.847" v="523" actId="1036"/>
        <pc:sldMkLst>
          <pc:docMk/>
          <pc:sldMk cId="1883622595" sldId="399"/>
        </pc:sldMkLst>
        <pc:spChg chg="add mod">
          <ac:chgData name="Samson Christopher" userId="6a13b5f1e64a53ae" providerId="LiveId" clId="{681929FD-975E-44FA-BE4E-EE88B8774313}" dt="2020-10-04T14:11:21.847" v="523" actId="1036"/>
          <ac:spMkLst>
            <pc:docMk/>
            <pc:sldMk cId="1883622595" sldId="399"/>
            <ac:spMk id="4" creationId="{D1A7372D-4A51-4873-BDBE-969DB488F6E1}"/>
          </ac:spMkLst>
        </pc:spChg>
      </pc:sldChg>
      <pc:sldChg chg="addSp modSp mod">
        <pc:chgData name="Samson Christopher" userId="6a13b5f1e64a53ae" providerId="LiveId" clId="{681929FD-975E-44FA-BE4E-EE88B8774313}" dt="2020-10-04T14:11:16.608" v="479" actId="1035"/>
        <pc:sldMkLst>
          <pc:docMk/>
          <pc:sldMk cId="642142391" sldId="400"/>
        </pc:sldMkLst>
        <pc:spChg chg="add mod">
          <ac:chgData name="Samson Christopher" userId="6a13b5f1e64a53ae" providerId="LiveId" clId="{681929FD-975E-44FA-BE4E-EE88B8774313}" dt="2020-10-04T14:11:16.608" v="479" actId="1035"/>
          <ac:spMkLst>
            <pc:docMk/>
            <pc:sldMk cId="642142391" sldId="400"/>
            <ac:spMk id="4" creationId="{F7886BBB-6C1B-48D4-8058-155665545212}"/>
          </ac:spMkLst>
        </pc:spChg>
      </pc:sldChg>
      <pc:sldChg chg="addSp modSp mod">
        <pc:chgData name="Samson Christopher" userId="6a13b5f1e64a53ae" providerId="LiveId" clId="{681929FD-975E-44FA-BE4E-EE88B8774313}" dt="2020-10-04T14:11:09.946" v="428" actId="1035"/>
        <pc:sldMkLst>
          <pc:docMk/>
          <pc:sldMk cId="620554568" sldId="401"/>
        </pc:sldMkLst>
        <pc:spChg chg="add mod">
          <ac:chgData name="Samson Christopher" userId="6a13b5f1e64a53ae" providerId="LiveId" clId="{681929FD-975E-44FA-BE4E-EE88B8774313}" dt="2020-10-04T14:11:09.946" v="428" actId="1035"/>
          <ac:spMkLst>
            <pc:docMk/>
            <pc:sldMk cId="620554568" sldId="401"/>
            <ac:spMk id="4" creationId="{EB3D8992-7785-45F7-A163-DC5CC9E373F8}"/>
          </ac:spMkLst>
        </pc:spChg>
      </pc:sldChg>
      <pc:sldChg chg="addSp modSp mod">
        <pc:chgData name="Samson Christopher" userId="6a13b5f1e64a53ae" providerId="LiveId" clId="{681929FD-975E-44FA-BE4E-EE88B8774313}" dt="2020-10-04T14:11:03.999" v="378" actId="1035"/>
        <pc:sldMkLst>
          <pc:docMk/>
          <pc:sldMk cId="459594907" sldId="402"/>
        </pc:sldMkLst>
        <pc:spChg chg="add mod">
          <ac:chgData name="Samson Christopher" userId="6a13b5f1e64a53ae" providerId="LiveId" clId="{681929FD-975E-44FA-BE4E-EE88B8774313}" dt="2020-10-04T14:11:03.999" v="378" actId="1035"/>
          <ac:spMkLst>
            <pc:docMk/>
            <pc:sldMk cId="459594907" sldId="402"/>
            <ac:spMk id="4" creationId="{9AF518CC-B15B-41AB-B4DB-FB5ADB69D2FF}"/>
          </ac:spMkLst>
        </pc:spChg>
      </pc:sldChg>
      <pc:sldChg chg="addSp modSp mod">
        <pc:chgData name="Samson Christopher" userId="6a13b5f1e64a53ae" providerId="LiveId" clId="{681929FD-975E-44FA-BE4E-EE88B8774313}" dt="2020-10-04T14:10:57.893" v="324" actId="1035"/>
        <pc:sldMkLst>
          <pc:docMk/>
          <pc:sldMk cId="2376098714" sldId="403"/>
        </pc:sldMkLst>
        <pc:spChg chg="add mod">
          <ac:chgData name="Samson Christopher" userId="6a13b5f1e64a53ae" providerId="LiveId" clId="{681929FD-975E-44FA-BE4E-EE88B8774313}" dt="2020-10-04T14:10:57.893" v="324" actId="1035"/>
          <ac:spMkLst>
            <pc:docMk/>
            <pc:sldMk cId="2376098714" sldId="403"/>
            <ac:spMk id="4" creationId="{35A6004A-625F-4B25-B778-5FF7330381F2}"/>
          </ac:spMkLst>
        </pc:spChg>
      </pc:sldChg>
      <pc:sldChg chg="addSp modSp add mod">
        <pc:chgData name="Samson Christopher" userId="6a13b5f1e64a53ae" providerId="LiveId" clId="{681929FD-975E-44FA-BE4E-EE88B8774313}" dt="2020-10-04T14:10:51.228" v="271" actId="1036"/>
        <pc:sldMkLst>
          <pc:docMk/>
          <pc:sldMk cId="3029045086" sldId="404"/>
        </pc:sldMkLst>
        <pc:spChg chg="add mod">
          <ac:chgData name="Samson Christopher" userId="6a13b5f1e64a53ae" providerId="LiveId" clId="{681929FD-975E-44FA-BE4E-EE88B8774313}" dt="2020-10-04T14:10:51.228" v="271" actId="1036"/>
          <ac:spMkLst>
            <pc:docMk/>
            <pc:sldMk cId="3029045086" sldId="404"/>
            <ac:spMk id="4" creationId="{A564E66B-300E-453F-BBD3-FDD4F70B0339}"/>
          </ac:spMkLst>
        </pc:spChg>
      </pc:sldChg>
      <pc:sldChg chg="addSp modSp add mod">
        <pc:chgData name="Samson Christopher" userId="6a13b5f1e64a53ae" providerId="LiveId" clId="{681929FD-975E-44FA-BE4E-EE88B8774313}" dt="2020-10-04T14:09:52.071" v="202" actId="1035"/>
        <pc:sldMkLst>
          <pc:docMk/>
          <pc:sldMk cId="2772165200" sldId="405"/>
        </pc:sldMkLst>
        <pc:spChg chg="add mod">
          <ac:chgData name="Samson Christopher" userId="6a13b5f1e64a53ae" providerId="LiveId" clId="{681929FD-975E-44FA-BE4E-EE88B8774313}" dt="2020-10-04T14:09:52.071" v="202" actId="1035"/>
          <ac:spMkLst>
            <pc:docMk/>
            <pc:sldMk cId="2772165200" sldId="405"/>
            <ac:spMk id="4" creationId="{B7F53268-7F67-4611-B8C2-3B693897E030}"/>
          </ac:spMkLst>
        </pc:spChg>
      </pc:sldChg>
      <pc:sldChg chg="addSp modSp add mod">
        <pc:chgData name="Samson Christopher" userId="6a13b5f1e64a53ae" providerId="LiveId" clId="{681929FD-975E-44FA-BE4E-EE88B8774313}" dt="2020-10-04T14:09:46.397" v="148" actId="1035"/>
        <pc:sldMkLst>
          <pc:docMk/>
          <pc:sldMk cId="1079947512" sldId="406"/>
        </pc:sldMkLst>
        <pc:spChg chg="add mod">
          <ac:chgData name="Samson Christopher" userId="6a13b5f1e64a53ae" providerId="LiveId" clId="{681929FD-975E-44FA-BE4E-EE88B8774313}" dt="2020-10-04T14:09:46.397" v="148" actId="1035"/>
          <ac:spMkLst>
            <pc:docMk/>
            <pc:sldMk cId="1079947512" sldId="406"/>
            <ac:spMk id="4" creationId="{99EAFB5F-CF51-4EB0-8B55-EDC85BD2A1E3}"/>
          </ac:spMkLst>
        </pc:spChg>
      </pc:sldChg>
      <pc:sldChg chg="add del">
        <pc:chgData name="Samson Christopher" userId="6a13b5f1e64a53ae" providerId="LiveId" clId="{681929FD-975E-44FA-BE4E-EE88B8774313}" dt="2020-10-04T14:04:21.125" v="23" actId="47"/>
        <pc:sldMkLst>
          <pc:docMk/>
          <pc:sldMk cId="3175461878" sldId="407"/>
        </pc:sldMkLst>
      </pc:sldChg>
      <pc:sldChg chg="add del">
        <pc:chgData name="Samson Christopher" userId="6a13b5f1e64a53ae" providerId="LiveId" clId="{681929FD-975E-44FA-BE4E-EE88B8774313}" dt="2020-10-04T14:04:21.785" v="24" actId="47"/>
        <pc:sldMkLst>
          <pc:docMk/>
          <pc:sldMk cId="304180838" sldId="4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BBFBE-2252-4F70-BB3D-2B3EE05E8BB9}"/>
              </a:ext>
            </a:extLst>
          </p:cNvPr>
          <p:cNvSpPr txBox="1"/>
          <p:nvPr/>
        </p:nvSpPr>
        <p:spPr>
          <a:xfrm>
            <a:off x="2233918" y="5368848"/>
            <a:ext cx="77241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TWúXôL</a:t>
            </a:r>
            <a:r>
              <a:rPr lang="en-US" dirty="0"/>
              <a:t> </a:t>
            </a:r>
            <a:r>
              <a:rPr lang="en-US" dirty="0" err="1"/>
              <a:t>CWôw´V</a:t>
            </a:r>
            <a:r>
              <a:rPr lang="en-US" dirty="0"/>
              <a:t> </a:t>
            </a:r>
            <a:r>
              <a:rPr lang="en-US" dirty="0" err="1"/>
              <a:t>Yô</a:t>
            </a:r>
            <a:r>
              <a:rPr lang="en-US" dirty="0"/>
              <a:t>£ </a:t>
            </a:r>
          </a:p>
          <a:p>
            <a:r>
              <a:rPr lang="en-US" dirty="0" err="1"/>
              <a:t>TWu</a:t>
            </a:r>
            <a:r>
              <a:rPr lang="en-US" dirty="0"/>
              <a:t>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ùUn</a:t>
            </a:r>
            <a:r>
              <a:rPr lang="en-US" dirty="0"/>
              <a:t> ®</a:t>
            </a:r>
            <a:r>
              <a:rPr lang="en-US" dirty="0" err="1"/>
              <a:t>ÑYô</a:t>
            </a:r>
            <a:r>
              <a:rPr lang="en-US" dirty="0"/>
              <a:t>£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A9562-A7FF-4AA1-92BA-236CE98D1B78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YôdÏjRjRj§u</a:t>
            </a:r>
            <a:r>
              <a:rPr lang="en-US" dirty="0"/>
              <a:t> §P </a:t>
            </a:r>
            <a:r>
              <a:rPr lang="en-US" dirty="0" err="1"/>
              <a:t>SLWm</a:t>
            </a:r>
            <a:r>
              <a:rPr lang="en-US" dirty="0"/>
              <a:t> ®</a:t>
            </a:r>
            <a:r>
              <a:rPr lang="en-US" dirty="0" err="1"/>
              <a:t>ÑYôNjRôp</a:t>
            </a:r>
            <a:r>
              <a:rPr lang="en-US" dirty="0"/>
              <a:t> </a:t>
            </a:r>
            <a:r>
              <a:rPr lang="en-US" dirty="0" err="1"/>
              <a:t>AûPÙm</a:t>
            </a:r>
            <a:r>
              <a:rPr lang="en-US" dirty="0"/>
              <a:t> </a:t>
            </a:r>
            <a:r>
              <a:rPr lang="en-US" dirty="0" err="1"/>
              <a:t>SLWm</a:t>
            </a:r>
            <a:r>
              <a:rPr lang="en-US" dirty="0"/>
              <a:t> </a:t>
            </a:r>
            <a:r>
              <a:rPr lang="en-US" dirty="0" err="1"/>
              <a:t>Hß¡uú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º</a:t>
            </a:r>
            <a:r>
              <a:rPr lang="en-US" dirty="0" err="1"/>
              <a:t>úVôu</a:t>
            </a:r>
            <a:r>
              <a:rPr lang="en-US" dirty="0"/>
              <a:t> £</a:t>
            </a:r>
            <a:r>
              <a:rPr lang="en-US" dirty="0" err="1"/>
              <a:t>LWm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7372D-4A51-4873-BDBE-969DB488F6E1}"/>
              </a:ext>
            </a:extLst>
          </p:cNvPr>
          <p:cNvSpPr txBox="1"/>
          <p:nvPr/>
        </p:nvSpPr>
        <p:spPr>
          <a:xfrm>
            <a:off x="1868997" y="5377237"/>
            <a:ext cx="84540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NôÜ</a:t>
            </a:r>
            <a:r>
              <a:rPr lang="en-US" dirty="0"/>
              <a:t> </a:t>
            </a:r>
            <a:r>
              <a:rPr lang="en-US" dirty="0" err="1"/>
              <a:t>ÕdLm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CpûXúV</a:t>
            </a:r>
            <a:r>
              <a:rPr lang="en-US" dirty="0"/>
              <a:t> NôjRô²u </a:t>
            </a:r>
            <a:r>
              <a:rPr lang="en-US" dirty="0" err="1"/>
              <a:t>úNû</a:t>
            </a:r>
            <a:r>
              <a:rPr lang="en-US" dirty="0"/>
              <a:t>] </a:t>
            </a:r>
            <a:r>
              <a:rPr lang="en-US" dirty="0" err="1"/>
              <a:t>Ae¡pûXúV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86BBB-6C1B-48D4-8058-155665545212}"/>
              </a:ext>
            </a:extLst>
          </p:cNvPr>
          <p:cNvSpPr txBox="1"/>
          <p:nvPr/>
        </p:nvSpPr>
        <p:spPr>
          <a:xfrm>
            <a:off x="0" y="5372962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Li½o </a:t>
            </a:r>
            <a:r>
              <a:rPr lang="en-US" sz="4300" dirty="0" err="1"/>
              <a:t>LYûX</a:t>
            </a:r>
            <a:r>
              <a:rPr lang="en-US" sz="4300" dirty="0"/>
              <a:t> </a:t>
            </a:r>
            <a:r>
              <a:rPr lang="en-US" sz="4300" dirty="0" err="1"/>
              <a:t>Ae¡pûXúV</a:t>
            </a:r>
            <a:r>
              <a:rPr lang="en-US" sz="4300" dirty="0"/>
              <a:t> </a:t>
            </a:r>
            <a:r>
              <a:rPr lang="en-US" sz="4300" dirty="0" err="1"/>
              <a:t>Lô¬Ús</a:t>
            </a:r>
            <a:r>
              <a:rPr lang="en-US" sz="4300" dirty="0"/>
              <a:t> </a:t>
            </a:r>
            <a:r>
              <a:rPr lang="en-US" sz="4300" dirty="0" err="1"/>
              <a:t>ùLôgNØm</a:t>
            </a:r>
            <a:r>
              <a:rPr lang="en-US" sz="4300" dirty="0"/>
              <a:t> </a:t>
            </a:r>
            <a:r>
              <a:rPr lang="en-US" sz="4300" dirty="0" err="1"/>
              <a:t>Ae¡pûXúV</a:t>
            </a:r>
            <a:r>
              <a:rPr lang="en-US" sz="4300" dirty="0"/>
              <a:t> </a:t>
            </a:r>
            <a:r>
              <a:rPr lang="en-US" sz="4300" dirty="0" err="1"/>
              <a:t>TgNm</a:t>
            </a:r>
            <a:r>
              <a:rPr lang="en-US" sz="4300" dirty="0"/>
              <a:t> T£ </a:t>
            </a:r>
            <a:r>
              <a:rPr lang="en-US" sz="4300" dirty="0" err="1"/>
              <a:t>Jußm</a:t>
            </a:r>
            <a:r>
              <a:rPr lang="en-US" sz="4300" dirty="0"/>
              <a:t> </a:t>
            </a:r>
            <a:r>
              <a:rPr lang="en-US" sz="4300" dirty="0" err="1"/>
              <a:t>Ae¡pûXúV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D8992-7785-45F7-A163-DC5CC9E373F8}"/>
              </a:ext>
            </a:extLst>
          </p:cNvPr>
          <p:cNvSpPr txBox="1"/>
          <p:nvPr/>
        </p:nvSpPr>
        <p:spPr>
          <a:xfrm>
            <a:off x="1835441" y="5385626"/>
            <a:ext cx="85211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ùYi</a:t>
            </a:r>
            <a:r>
              <a:rPr lang="en-US" sz="4400" dirty="0"/>
              <a:t> </a:t>
            </a:r>
            <a:r>
              <a:rPr lang="en-US" sz="4400" dirty="0" err="1"/>
              <a:t>Yv§W</a:t>
            </a:r>
            <a:r>
              <a:rPr lang="en-US" sz="4400" dirty="0"/>
              <a:t> TY² </a:t>
            </a:r>
            <a:r>
              <a:rPr lang="en-US" sz="4400" dirty="0" err="1"/>
              <a:t>SPdL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ùYi</a:t>
            </a:r>
            <a:r>
              <a:rPr lang="en-US" sz="4400" dirty="0"/>
              <a:t> </a:t>
            </a:r>
            <a:r>
              <a:rPr lang="en-US" sz="4400" dirty="0" err="1"/>
              <a:t>ÏÚjúRôûX</a:t>
            </a:r>
            <a:r>
              <a:rPr lang="en-US" sz="4400" dirty="0"/>
              <a:t> </a:t>
            </a:r>
            <a:r>
              <a:rPr lang="en-US" sz="4400" dirty="0" err="1"/>
              <a:t>ùLô</a:t>
            </a:r>
            <a:r>
              <a:rPr lang="en-US" sz="4400" dirty="0"/>
              <a:t>¥ T\dL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518CC-B15B-41AB-B4DB-FB5ADB69D2FF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úT</a:t>
            </a:r>
            <a:r>
              <a:rPr lang="en-US" sz="4200" dirty="0"/>
              <a:t>¬¥ </a:t>
            </a:r>
            <a:r>
              <a:rPr lang="en-US" sz="4200" dirty="0" err="1"/>
              <a:t>vúRôj§W</a:t>
            </a:r>
            <a:r>
              <a:rPr lang="en-US" sz="4200" dirty="0"/>
              <a:t> ùRô² </a:t>
            </a:r>
            <a:r>
              <a:rPr lang="en-US" sz="4200" dirty="0" err="1"/>
              <a:t>ØZeL</a:t>
            </a:r>
            <a:r>
              <a:rPr lang="en-US" sz="4200" dirty="0"/>
              <a:t> </a:t>
            </a:r>
            <a:r>
              <a:rPr lang="en-US" sz="4200" dirty="0" err="1"/>
              <a:t>ùTÚùYs</a:t>
            </a:r>
            <a:r>
              <a:rPr lang="en-US" sz="4200" dirty="0"/>
              <a:t>[m </a:t>
            </a:r>
            <a:r>
              <a:rPr lang="en-US" sz="4200" dirty="0" err="1"/>
              <a:t>KûNl</a:t>
            </a:r>
            <a:r>
              <a:rPr lang="en-US" sz="4200" dirty="0"/>
              <a:t> </a:t>
            </a:r>
            <a:r>
              <a:rPr lang="en-US" sz="4200" dirty="0" err="1"/>
              <a:t>TôhùPô­dL</a:t>
            </a:r>
            <a:r>
              <a:rPr lang="en-US" sz="4200" dirty="0"/>
              <a:t> </a:t>
            </a:r>
            <a:r>
              <a:rPr lang="en-US" sz="4200" dirty="0" err="1"/>
              <a:t>LojRûWd</a:t>
            </a:r>
            <a:r>
              <a:rPr lang="en-US" sz="4200" dirty="0"/>
              <a:t> </a:t>
            </a:r>
            <a:r>
              <a:rPr lang="en-US" sz="4200" dirty="0" err="1"/>
              <a:t>LôiúTôm</a:t>
            </a:r>
            <a:r>
              <a:rPr lang="en-US" sz="4200" dirty="0"/>
              <a:t> Li </a:t>
            </a:r>
            <a:r>
              <a:rPr lang="en-US" sz="4200" dirty="0" err="1"/>
              <a:t>ù_ô­dL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6004A-625F-4B25-B778-5FF7330381F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ùTôu</a:t>
            </a:r>
            <a:r>
              <a:rPr lang="en-US" sz="4400" dirty="0"/>
              <a:t> </a:t>
            </a:r>
            <a:r>
              <a:rPr lang="en-US" sz="4400" dirty="0" err="1"/>
              <a:t>ùTôÚs</a:t>
            </a:r>
            <a:r>
              <a:rPr lang="en-US" sz="4400" dirty="0"/>
              <a:t> </a:t>
            </a:r>
            <a:r>
              <a:rPr lang="en-US" sz="4400" dirty="0" err="1"/>
              <a:t>úYiPôm</a:t>
            </a:r>
            <a:r>
              <a:rPr lang="en-US" sz="4400" dirty="0"/>
              <a:t> </a:t>
            </a:r>
            <a:r>
              <a:rPr lang="en-US" sz="4400" dirty="0" err="1"/>
              <a:t>CúVÑ</a:t>
            </a:r>
            <a:r>
              <a:rPr lang="en-US" sz="4400" dirty="0"/>
              <a:t> </a:t>
            </a:r>
            <a:r>
              <a:rPr lang="en-US" sz="4400" dirty="0" err="1"/>
              <a:t>úTôÕm</a:t>
            </a:r>
            <a:r>
              <a:rPr lang="en-US" sz="4400" dirty="0"/>
              <a:t> </a:t>
            </a:r>
          </a:p>
          <a:p>
            <a:r>
              <a:rPr lang="en-US" sz="4400" dirty="0"/>
              <a:t>Ui </a:t>
            </a:r>
            <a:r>
              <a:rPr lang="en-US" sz="4400" dirty="0" err="1"/>
              <a:t>BûN</a:t>
            </a:r>
            <a:r>
              <a:rPr lang="en-US" sz="4400" dirty="0"/>
              <a:t> </a:t>
            </a:r>
            <a:r>
              <a:rPr lang="en-US" sz="4400" dirty="0" err="1"/>
              <a:t>úYiPôm</a:t>
            </a:r>
            <a:r>
              <a:rPr lang="en-US" sz="4400" dirty="0"/>
              <a:t> </a:t>
            </a:r>
            <a:r>
              <a:rPr lang="en-US" sz="4400" dirty="0" err="1"/>
              <a:t>CúVÑ</a:t>
            </a:r>
            <a:r>
              <a:rPr lang="en-US" sz="4400" dirty="0"/>
              <a:t> </a:t>
            </a:r>
            <a:r>
              <a:rPr lang="en-US" sz="4400" dirty="0" err="1"/>
              <a:t>úTôÕm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4E66B-300E-453F-BBD3-FDD4F70B0339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TôYúU</a:t>
            </a:r>
            <a:r>
              <a:rPr lang="en-US" sz="4200" dirty="0"/>
              <a:t> </a:t>
            </a:r>
            <a:r>
              <a:rPr lang="en-US" sz="4200" dirty="0" err="1"/>
              <a:t>úYiPôm</a:t>
            </a:r>
            <a:r>
              <a:rPr lang="en-US" sz="4200" dirty="0"/>
              <a:t> </a:t>
            </a:r>
            <a:r>
              <a:rPr lang="en-US" sz="4200" dirty="0" err="1"/>
              <a:t>CúVÑ</a:t>
            </a:r>
            <a:r>
              <a:rPr lang="en-US" sz="4200" dirty="0"/>
              <a:t> </a:t>
            </a:r>
            <a:r>
              <a:rPr lang="en-US" sz="4200" dirty="0" err="1"/>
              <a:t>úTôÕm</a:t>
            </a:r>
            <a:r>
              <a:rPr lang="en-US" sz="4200" dirty="0"/>
              <a:t> </a:t>
            </a:r>
            <a:r>
              <a:rPr lang="en-US" sz="4200" dirty="0" err="1"/>
              <a:t>úXôLúU</a:t>
            </a:r>
            <a:r>
              <a:rPr lang="en-US" sz="4200" dirty="0"/>
              <a:t> </a:t>
            </a:r>
            <a:r>
              <a:rPr lang="en-US" sz="4200" dirty="0" err="1"/>
              <a:t>úYiPôm</a:t>
            </a:r>
            <a:r>
              <a:rPr lang="en-US" sz="4200" dirty="0"/>
              <a:t> </a:t>
            </a:r>
            <a:r>
              <a:rPr lang="en-US" sz="4200" dirty="0" err="1"/>
              <a:t>CúVÑ</a:t>
            </a:r>
            <a:r>
              <a:rPr lang="en-US" sz="4200" dirty="0"/>
              <a:t> </a:t>
            </a:r>
            <a:r>
              <a:rPr lang="en-US" sz="4200" dirty="0" err="1"/>
              <a:t>úTôÕm</a:t>
            </a:r>
            <a:r>
              <a:rPr lang="en-US" sz="4200" dirty="0"/>
              <a:t> </a:t>
            </a:r>
            <a:r>
              <a:rPr lang="en-US" sz="4200" dirty="0" err="1"/>
              <a:t>BjÕU</a:t>
            </a:r>
            <a:r>
              <a:rPr lang="en-US" sz="4200" dirty="0"/>
              <a:t> </a:t>
            </a:r>
            <a:r>
              <a:rPr lang="en-US" sz="4200" dirty="0" err="1"/>
              <a:t>CWhNLo</a:t>
            </a:r>
            <a:r>
              <a:rPr lang="en-US" sz="4200" dirty="0"/>
              <a:t> </a:t>
            </a:r>
            <a:r>
              <a:rPr lang="en-US" sz="4200" dirty="0" err="1"/>
              <a:t>CúVÑ</a:t>
            </a:r>
            <a:r>
              <a:rPr lang="en-US" sz="4200" dirty="0"/>
              <a:t> </a:t>
            </a:r>
            <a:r>
              <a:rPr lang="en-US" sz="4200" dirty="0" err="1"/>
              <a:t>úTôÕm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02904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53268-7F67-4611-B8C2-3B693897E030}"/>
              </a:ext>
            </a:extLst>
          </p:cNvPr>
          <p:cNvSpPr txBox="1"/>
          <p:nvPr/>
        </p:nvSpPr>
        <p:spPr>
          <a:xfrm>
            <a:off x="2053555" y="5377238"/>
            <a:ext cx="80848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Sm©dûL</a:t>
            </a:r>
            <a:r>
              <a:rPr lang="en-US" sz="4400" dirty="0"/>
              <a:t> </a:t>
            </a:r>
            <a:r>
              <a:rPr lang="en-US" sz="4400" dirty="0" err="1"/>
              <a:t>ùTôeLl</a:t>
            </a:r>
            <a:r>
              <a:rPr lang="en-US" sz="4400" dirty="0"/>
              <a:t> </a:t>
            </a:r>
            <a:r>
              <a:rPr lang="en-US" sz="4400" dirty="0" err="1"/>
              <a:t>Tô¥ÓúYu</a:t>
            </a:r>
            <a:r>
              <a:rPr lang="en-US" sz="4400" dirty="0"/>
              <a:t> </a:t>
            </a:r>
            <a:r>
              <a:rPr lang="en-US" sz="4400" dirty="0" err="1"/>
              <a:t>Sp</a:t>
            </a:r>
            <a:r>
              <a:rPr lang="en-US" sz="4400" dirty="0"/>
              <a:t> U]f </a:t>
            </a:r>
            <a:r>
              <a:rPr lang="en-US" sz="4400" dirty="0" err="1"/>
              <a:t>Nôh</a:t>
            </a:r>
            <a:r>
              <a:rPr lang="en-US" sz="4400" dirty="0"/>
              <a:t>£ </a:t>
            </a:r>
            <a:r>
              <a:rPr lang="en-US" sz="4400" dirty="0" err="1"/>
              <a:t>Sô¥ÓúYu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216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AFB5F-CF51-4EB0-8B55-EDC85BD2A1E3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CjRûW</a:t>
            </a:r>
            <a:r>
              <a:rPr lang="en-US" dirty="0"/>
              <a:t> </a:t>
            </a:r>
            <a:r>
              <a:rPr lang="en-US" dirty="0" err="1"/>
              <a:t>Vôj§ûW</a:t>
            </a:r>
            <a:r>
              <a:rPr lang="en-US" dirty="0"/>
              <a:t> </a:t>
            </a:r>
            <a:r>
              <a:rPr lang="en-US" dirty="0" err="1"/>
              <a:t>LPk§ÓúYu</a:t>
            </a:r>
            <a:r>
              <a:rPr lang="en-US" dirty="0"/>
              <a:t> </a:t>
            </a:r>
            <a:r>
              <a:rPr lang="en-US" dirty="0" err="1"/>
              <a:t>AdLûW</a:t>
            </a:r>
            <a:r>
              <a:rPr lang="en-US" dirty="0"/>
              <a:t> </a:t>
            </a:r>
            <a:r>
              <a:rPr lang="en-US" dirty="0" err="1"/>
              <a:t>úNokÕ</a:t>
            </a:r>
            <a:r>
              <a:rPr lang="en-US" dirty="0"/>
              <a:t> </a:t>
            </a:r>
            <a:r>
              <a:rPr lang="en-US" dirty="0" err="1"/>
              <a:t>Yôrk§ÓúYu</a:t>
            </a:r>
            <a:r>
              <a:rPr lang="en-US" dirty="0"/>
              <a:t> </a:t>
            </a:r>
            <a:r>
              <a:rPr lang="en-US" dirty="0" err="1"/>
              <a:t>AkR</a:t>
            </a:r>
            <a:r>
              <a:rPr lang="en-US" dirty="0"/>
              <a:t> §]m </a:t>
            </a:r>
            <a:r>
              <a:rPr lang="en-US" dirty="0" err="1"/>
              <a:t>Li¥ÓúYu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4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919CB-C592-4E04-B35C-851C83EFE63A}"/>
              </a:ext>
            </a:extLst>
          </p:cNvPr>
          <p:cNvSpPr txBox="1"/>
          <p:nvPr/>
        </p:nvSpPr>
        <p:spPr>
          <a:xfrm>
            <a:off x="1831246" y="5377237"/>
            <a:ext cx="852950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×® </a:t>
            </a:r>
            <a:r>
              <a:rPr lang="en-US" dirty="0" err="1"/>
              <a:t>Vôj§ûW</a:t>
            </a:r>
            <a:r>
              <a:rPr lang="en-US" dirty="0"/>
              <a:t> </a:t>
            </a:r>
            <a:r>
              <a:rPr lang="en-US" dirty="0" err="1"/>
              <a:t>ùNn</a:t>
            </a:r>
            <a:r>
              <a:rPr lang="en-US" dirty="0"/>
              <a:t> </a:t>
            </a:r>
            <a:r>
              <a:rPr lang="en-US" dirty="0" err="1"/>
              <a:t>TWúR</a:t>
            </a:r>
            <a:r>
              <a:rPr lang="en-US" dirty="0"/>
              <a:t>£ </a:t>
            </a:r>
          </a:p>
          <a:p>
            <a:r>
              <a:rPr lang="en-US" dirty="0" err="1"/>
              <a:t>TWu</a:t>
            </a:r>
            <a:r>
              <a:rPr lang="en-US" dirty="0"/>
              <a:t> </a:t>
            </a:r>
            <a:r>
              <a:rPr lang="en-US" dirty="0" err="1"/>
              <a:t>TôRm</a:t>
            </a:r>
            <a:r>
              <a:rPr lang="en-US" dirty="0"/>
              <a:t> ¿ ªL </a:t>
            </a:r>
            <a:r>
              <a:rPr lang="en-US" dirty="0" err="1"/>
              <a:t>úS</a:t>
            </a:r>
            <a:r>
              <a:rPr lang="en-US" dirty="0"/>
              <a:t>£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3E0C4-95EC-4FED-93FC-692ED1C93D9F}"/>
              </a:ext>
            </a:extLst>
          </p:cNvPr>
          <p:cNvSpPr txBox="1"/>
          <p:nvPr/>
        </p:nvSpPr>
        <p:spPr>
          <a:xfrm>
            <a:off x="2405892" y="5368848"/>
            <a:ext cx="73802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B©WLôm</a:t>
            </a:r>
            <a:r>
              <a:rPr lang="en-US" dirty="0"/>
              <a:t> </a:t>
            </a:r>
            <a:r>
              <a:rPr lang="en-US" dirty="0" err="1"/>
              <a:t>DNôdÏPú</a:t>
            </a:r>
            <a:r>
              <a:rPr lang="en-US" dirty="0"/>
              <a:t>] </a:t>
            </a:r>
          </a:p>
          <a:p>
            <a:r>
              <a:rPr lang="en-US" dirty="0" err="1"/>
              <a:t>B§l</a:t>
            </a:r>
            <a:r>
              <a:rPr lang="en-US" dirty="0"/>
              <a:t> ©</a:t>
            </a:r>
            <a:r>
              <a:rPr lang="en-US" dirty="0" err="1"/>
              <a:t>RôdLs</a:t>
            </a:r>
            <a:r>
              <a:rPr lang="en-US" dirty="0"/>
              <a:t> </a:t>
            </a:r>
            <a:r>
              <a:rPr lang="en-US" dirty="0" err="1"/>
              <a:t>VôYÚúU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9F1B8-E6CD-45B8-929E-7A70DF9DBA37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úRYàiPôd</a:t>
            </a:r>
            <a:r>
              <a:rPr lang="en-US" dirty="0"/>
              <a:t>¡] </a:t>
            </a:r>
            <a:r>
              <a:rPr lang="en-US" dirty="0" err="1"/>
              <a:t>ùUn</a:t>
            </a:r>
            <a:r>
              <a:rPr lang="en-US" dirty="0"/>
              <a:t> </a:t>
            </a:r>
            <a:r>
              <a:rPr lang="en-US" dirty="0" err="1"/>
              <a:t>vRXúU</a:t>
            </a:r>
            <a:r>
              <a:rPr lang="en-US" dirty="0"/>
              <a:t> </a:t>
            </a:r>
          </a:p>
          <a:p>
            <a:r>
              <a:rPr lang="en-US" dirty="0" err="1"/>
              <a:t>úR¥úV</a:t>
            </a:r>
            <a:r>
              <a:rPr lang="en-US" dirty="0"/>
              <a:t> </a:t>
            </a:r>
            <a:r>
              <a:rPr lang="en-US" dirty="0" err="1"/>
              <a:t>Sô¥úV</a:t>
            </a:r>
            <a:r>
              <a:rPr lang="en-US" dirty="0"/>
              <a:t> </a:t>
            </a:r>
            <a:r>
              <a:rPr lang="en-US" dirty="0" err="1"/>
              <a:t>ùNu</a:t>
            </a:r>
            <a:r>
              <a:rPr lang="en-US" dirty="0"/>
              <a:t>\]</a:t>
            </a:r>
            <a:r>
              <a:rPr lang="en-US" dirty="0" err="1"/>
              <a:t>úW</a:t>
            </a:r>
            <a:r>
              <a:rPr lang="en-US" dirty="0"/>
              <a:t> </a:t>
            </a:r>
            <a:r>
              <a:rPr lang="en-US" dirty="0" err="1"/>
              <a:t>Ak¨VúW</a:t>
            </a:r>
            <a:r>
              <a:rPr lang="en-US" dirty="0"/>
              <a:t> </a:t>
            </a:r>
            <a:r>
              <a:rPr lang="en-US" dirty="0" err="1"/>
              <a:t>TWúR£Lú</a:t>
            </a:r>
            <a:r>
              <a:rPr lang="en-US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50D5-BB0F-4550-BE7B-6D88C6651582}"/>
              </a:ext>
            </a:extLst>
          </p:cNvPr>
          <p:cNvSpPr txBox="1"/>
          <p:nvPr/>
        </p:nvSpPr>
        <p:spPr>
          <a:xfrm>
            <a:off x="1680245" y="5368848"/>
            <a:ext cx="883151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Úm©úV</a:t>
            </a:r>
            <a:r>
              <a:rPr lang="en-US" dirty="0"/>
              <a:t> </a:t>
            </a:r>
            <a:r>
              <a:rPr lang="en-US" dirty="0" err="1"/>
              <a:t>TôúWôm</a:t>
            </a:r>
            <a:r>
              <a:rPr lang="en-US" dirty="0"/>
              <a:t> U\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úRNm</a:t>
            </a:r>
            <a:r>
              <a:rPr lang="en-US" dirty="0"/>
              <a:t> ¾®Wm </a:t>
            </a:r>
            <a:r>
              <a:rPr lang="en-US" dirty="0" err="1"/>
              <a:t>ùNpÛúYôm</a:t>
            </a:r>
            <a:r>
              <a:rPr lang="en-US" dirty="0"/>
              <a:t> </a:t>
            </a:r>
            <a:r>
              <a:rPr lang="en-US" dirty="0" err="1"/>
              <a:t>ÑVúRNm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6CFF4-9EAF-4C8F-8A32-E46BF32FB7CA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çRoLs</a:t>
            </a:r>
            <a:r>
              <a:rPr lang="en-US" dirty="0"/>
              <a:t> </a:t>
            </a:r>
            <a:r>
              <a:rPr lang="en-US" dirty="0" err="1"/>
              <a:t>YôÝm</a:t>
            </a:r>
            <a:r>
              <a:rPr lang="en-US" dirty="0"/>
              <a:t> </a:t>
            </a:r>
            <a:r>
              <a:rPr lang="en-US" dirty="0" err="1"/>
              <a:t>TWUúRNm</a:t>
            </a:r>
            <a:r>
              <a:rPr lang="en-US" dirty="0"/>
              <a:t> </a:t>
            </a:r>
            <a:r>
              <a:rPr lang="en-US" dirty="0" err="1"/>
              <a:t>çVl©Rô</a:t>
            </a:r>
            <a:r>
              <a:rPr lang="en-US" dirty="0"/>
              <a:t> J° </a:t>
            </a:r>
            <a:r>
              <a:rPr lang="en-US" dirty="0" err="1"/>
              <a:t>ÅÑm</a:t>
            </a:r>
            <a:r>
              <a:rPr lang="en-US" dirty="0"/>
              <a:t> </a:t>
            </a:r>
            <a:r>
              <a:rPr lang="en-US" dirty="0" err="1"/>
              <a:t>úRNm</a:t>
            </a:r>
            <a:r>
              <a:rPr lang="en-US" dirty="0"/>
              <a:t> </a:t>
            </a:r>
            <a:r>
              <a:rPr lang="en-US" dirty="0" err="1"/>
              <a:t>úUúXôL</a:t>
            </a:r>
            <a:r>
              <a:rPr lang="en-US" dirty="0"/>
              <a:t> </a:t>
            </a:r>
            <a:r>
              <a:rPr lang="en-US" dirty="0" err="1"/>
              <a:t>TdR¬u</a:t>
            </a:r>
            <a:r>
              <a:rPr lang="en-US" dirty="0"/>
              <a:t> </a:t>
            </a:r>
            <a:r>
              <a:rPr lang="en-US" dirty="0" err="1"/>
              <a:t>ùNôkR</a:t>
            </a:r>
            <a:r>
              <a:rPr lang="en-US" dirty="0"/>
              <a:t> </a:t>
            </a:r>
            <a:r>
              <a:rPr lang="en-US" dirty="0" err="1"/>
              <a:t>úRNm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C2ED8-E0B6-4FF4-AD69-FBBB5A819FE7}"/>
              </a:ext>
            </a:extLst>
          </p:cNvPr>
          <p:cNvSpPr txBox="1"/>
          <p:nvPr/>
        </p:nvSpPr>
        <p:spPr>
          <a:xfrm>
            <a:off x="1650883" y="5377237"/>
            <a:ext cx="88902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R²jR²úV </a:t>
            </a:r>
            <a:r>
              <a:rPr lang="en-US" dirty="0" err="1"/>
              <a:t>VôjûW</a:t>
            </a:r>
            <a:r>
              <a:rPr lang="en-US" dirty="0"/>
              <a:t> </a:t>
            </a:r>
            <a:r>
              <a:rPr lang="en-US" dirty="0" err="1"/>
              <a:t>ùNpÛúYôm</a:t>
            </a:r>
            <a:r>
              <a:rPr lang="en-US" dirty="0"/>
              <a:t> </a:t>
            </a:r>
            <a:r>
              <a:rPr lang="en-US" dirty="0" err="1"/>
              <a:t>áhPeL</a:t>
            </a:r>
            <a:r>
              <a:rPr lang="en-US" dirty="0"/>
              <a:t>[</a:t>
            </a:r>
            <a:r>
              <a:rPr lang="en-US" dirty="0" err="1"/>
              <a:t>ôLj</a:t>
            </a:r>
            <a:r>
              <a:rPr lang="en-US" dirty="0"/>
              <a:t> §</a:t>
            </a:r>
            <a:r>
              <a:rPr lang="en-US" dirty="0" err="1"/>
              <a:t>WiÓ</a:t>
            </a:r>
            <a:r>
              <a:rPr lang="en-US" dirty="0"/>
              <a:t> </a:t>
            </a:r>
            <a:r>
              <a:rPr lang="en-US" dirty="0" err="1"/>
              <a:t>ùNpúYôm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95BC4-C767-4F25-A62B-092F610A52B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ÏÓmTm</a:t>
            </a:r>
            <a:r>
              <a:rPr lang="en-US" dirty="0"/>
              <a:t> </a:t>
            </a:r>
            <a:r>
              <a:rPr lang="en-US" dirty="0" err="1"/>
              <a:t>ÏÓmTUôLf</a:t>
            </a:r>
            <a:r>
              <a:rPr lang="en-US" dirty="0"/>
              <a:t> </a:t>
            </a:r>
            <a:r>
              <a:rPr lang="en-US" dirty="0" err="1"/>
              <a:t>ùNpúYôm</a:t>
            </a:r>
            <a:r>
              <a:rPr lang="en-US" dirty="0"/>
              <a:t> _ô§ _]</a:t>
            </a:r>
            <a:r>
              <a:rPr lang="en-US" dirty="0" err="1"/>
              <a:t>eLÞm</a:t>
            </a:r>
            <a:r>
              <a:rPr lang="en-US" dirty="0"/>
              <a:t> </a:t>
            </a:r>
            <a:r>
              <a:rPr lang="en-US" dirty="0" err="1"/>
              <a:t>á¥f</a:t>
            </a:r>
            <a:r>
              <a:rPr lang="en-US" dirty="0"/>
              <a:t> </a:t>
            </a:r>
            <a:r>
              <a:rPr lang="en-US" dirty="0" err="1"/>
              <a:t>ùNpúYôm</a:t>
            </a:r>
            <a:r>
              <a:rPr lang="en-US" dirty="0"/>
              <a:t> </a:t>
            </a:r>
            <a:r>
              <a:rPr lang="en-US" dirty="0" err="1"/>
              <a:t>úN</a:t>
            </a:r>
            <a:r>
              <a:rPr lang="en-US" dirty="0"/>
              <a:t>]</a:t>
            </a:r>
            <a:r>
              <a:rPr lang="en-US" dirty="0" err="1"/>
              <a:t>ô§T</a:t>
            </a:r>
            <a:r>
              <a:rPr lang="en-US" dirty="0"/>
              <a:t>§ </a:t>
            </a:r>
            <a:r>
              <a:rPr lang="en-US" dirty="0" err="1"/>
              <a:t>LojRo</a:t>
            </a:r>
            <a:r>
              <a:rPr lang="en-US" dirty="0"/>
              <a:t> ©u </a:t>
            </a:r>
            <a:r>
              <a:rPr lang="en-US" dirty="0" err="1"/>
              <a:t>ùNpúYôm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E9F1F-2A1E-4E5A-AFF9-3C9859B9AD64}"/>
              </a:ext>
            </a:extLst>
          </p:cNvPr>
          <p:cNvSpPr txBox="1"/>
          <p:nvPr/>
        </p:nvSpPr>
        <p:spPr>
          <a:xfrm>
            <a:off x="2053555" y="5377238"/>
            <a:ext cx="80848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SuûUÙm</a:t>
            </a:r>
            <a:r>
              <a:rPr lang="en-US" dirty="0"/>
              <a:t> </a:t>
            </a:r>
            <a:r>
              <a:rPr lang="en-US" dirty="0" err="1"/>
              <a:t>úUuûUÙUôm</a:t>
            </a:r>
            <a:r>
              <a:rPr lang="en-US" dirty="0"/>
              <a:t> </a:t>
            </a:r>
            <a:r>
              <a:rPr lang="en-US" dirty="0" err="1"/>
              <a:t>SLWm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Av§TôW</a:t>
            </a:r>
            <a:r>
              <a:rPr lang="en-US" dirty="0"/>
              <a:t> ×Õ </a:t>
            </a:r>
            <a:r>
              <a:rPr lang="en-US" dirty="0" err="1"/>
              <a:t>SLWm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268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2020-10-04T14:15:20Z</dcterms:modified>
</cp:coreProperties>
</file>