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4D70CFE8-F3E2-4FEF-B5CA-EF304F30988D}"/>
    <pc:docChg chg="delSld modSld">
      <pc:chgData name="Samson Christopher" userId="6a13b5f1e64a53ae" providerId="LiveId" clId="{4D70CFE8-F3E2-4FEF-B5CA-EF304F30988D}" dt="2020-10-11T00:33:08.346" v="598" actId="1036"/>
      <pc:docMkLst>
        <pc:docMk/>
      </pc:docMkLst>
      <pc:sldChg chg="del">
        <pc:chgData name="Samson Christopher" userId="6a13b5f1e64a53ae" providerId="LiveId" clId="{4D70CFE8-F3E2-4FEF-B5CA-EF304F30988D}" dt="2020-10-11T00:29:45.65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D70CFE8-F3E2-4FEF-B5CA-EF304F30988D}" dt="2020-10-11T00:33:08.346" v="598" actId="1036"/>
        <pc:sldMkLst>
          <pc:docMk/>
          <pc:sldMk cId="1777894342" sldId="389"/>
        </pc:sldMkLst>
        <pc:spChg chg="add mod">
          <ac:chgData name="Samson Christopher" userId="6a13b5f1e64a53ae" providerId="LiveId" clId="{4D70CFE8-F3E2-4FEF-B5CA-EF304F30988D}" dt="2020-10-11T00:33:08.346" v="598" actId="1036"/>
          <ac:spMkLst>
            <pc:docMk/>
            <pc:sldMk cId="1777894342" sldId="389"/>
            <ac:spMk id="4" creationId="{3440F3A9-43E3-4C9D-AC4D-9D41ECA84ED7}"/>
          </ac:spMkLst>
        </pc:spChg>
      </pc:sldChg>
      <pc:sldChg chg="addSp modSp mod">
        <pc:chgData name="Samson Christopher" userId="6a13b5f1e64a53ae" providerId="LiveId" clId="{4D70CFE8-F3E2-4FEF-B5CA-EF304F30988D}" dt="2020-10-11T00:33:02.546" v="542" actId="1035"/>
        <pc:sldMkLst>
          <pc:docMk/>
          <pc:sldMk cId="850099564" sldId="390"/>
        </pc:sldMkLst>
        <pc:spChg chg="add mod">
          <ac:chgData name="Samson Christopher" userId="6a13b5f1e64a53ae" providerId="LiveId" clId="{4D70CFE8-F3E2-4FEF-B5CA-EF304F30988D}" dt="2020-10-11T00:33:02.546" v="542" actId="1035"/>
          <ac:spMkLst>
            <pc:docMk/>
            <pc:sldMk cId="850099564" sldId="390"/>
            <ac:spMk id="4" creationId="{55ED63E7-DF9A-4C1D-8DD4-3850D0525AAC}"/>
          </ac:spMkLst>
        </pc:spChg>
      </pc:sldChg>
      <pc:sldChg chg="addSp modSp mod">
        <pc:chgData name="Samson Christopher" userId="6a13b5f1e64a53ae" providerId="LiveId" clId="{4D70CFE8-F3E2-4FEF-B5CA-EF304F30988D}" dt="2020-10-11T00:32:38.596" v="481" actId="1036"/>
        <pc:sldMkLst>
          <pc:docMk/>
          <pc:sldMk cId="944968354" sldId="391"/>
        </pc:sldMkLst>
        <pc:spChg chg="add mod">
          <ac:chgData name="Samson Christopher" userId="6a13b5f1e64a53ae" providerId="LiveId" clId="{4D70CFE8-F3E2-4FEF-B5CA-EF304F30988D}" dt="2020-10-11T00:32:38.596" v="481" actId="1036"/>
          <ac:spMkLst>
            <pc:docMk/>
            <pc:sldMk cId="944968354" sldId="391"/>
            <ac:spMk id="4" creationId="{F0594DD2-D98A-4704-A389-619C8684B954}"/>
          </ac:spMkLst>
        </pc:spChg>
      </pc:sldChg>
      <pc:sldChg chg="addSp modSp mod">
        <pc:chgData name="Samson Christopher" userId="6a13b5f1e64a53ae" providerId="LiveId" clId="{4D70CFE8-F3E2-4FEF-B5CA-EF304F30988D}" dt="2020-10-11T00:32:31.715" v="426" actId="1035"/>
        <pc:sldMkLst>
          <pc:docMk/>
          <pc:sldMk cId="1414681237" sldId="392"/>
        </pc:sldMkLst>
        <pc:spChg chg="add mod">
          <ac:chgData name="Samson Christopher" userId="6a13b5f1e64a53ae" providerId="LiveId" clId="{4D70CFE8-F3E2-4FEF-B5CA-EF304F30988D}" dt="2020-10-11T00:32:31.715" v="426" actId="1035"/>
          <ac:spMkLst>
            <pc:docMk/>
            <pc:sldMk cId="1414681237" sldId="392"/>
            <ac:spMk id="4" creationId="{207342BE-1FF4-4756-AB26-CE5179FE3CE5}"/>
          </ac:spMkLst>
        </pc:spChg>
      </pc:sldChg>
      <pc:sldChg chg="addSp modSp mod">
        <pc:chgData name="Samson Christopher" userId="6a13b5f1e64a53ae" providerId="LiveId" clId="{4D70CFE8-F3E2-4FEF-B5CA-EF304F30988D}" dt="2020-10-11T00:32:23.833" v="364" actId="1035"/>
        <pc:sldMkLst>
          <pc:docMk/>
          <pc:sldMk cId="4103851070" sldId="393"/>
        </pc:sldMkLst>
        <pc:spChg chg="add mod">
          <ac:chgData name="Samson Christopher" userId="6a13b5f1e64a53ae" providerId="LiveId" clId="{4D70CFE8-F3E2-4FEF-B5CA-EF304F30988D}" dt="2020-10-11T00:32:23.833" v="364" actId="1035"/>
          <ac:spMkLst>
            <pc:docMk/>
            <pc:sldMk cId="4103851070" sldId="393"/>
            <ac:spMk id="4" creationId="{A5D300ED-F770-4D0E-A67C-542B96CF779C}"/>
          </ac:spMkLst>
        </pc:spChg>
      </pc:sldChg>
      <pc:sldChg chg="addSp modSp mod">
        <pc:chgData name="Samson Christopher" userId="6a13b5f1e64a53ae" providerId="LiveId" clId="{4D70CFE8-F3E2-4FEF-B5CA-EF304F30988D}" dt="2020-10-11T00:32:12.624" v="313" actId="1035"/>
        <pc:sldMkLst>
          <pc:docMk/>
          <pc:sldMk cId="659567130" sldId="394"/>
        </pc:sldMkLst>
        <pc:spChg chg="add mod">
          <ac:chgData name="Samson Christopher" userId="6a13b5f1e64a53ae" providerId="LiveId" clId="{4D70CFE8-F3E2-4FEF-B5CA-EF304F30988D}" dt="2020-10-11T00:32:12.624" v="313" actId="1035"/>
          <ac:spMkLst>
            <pc:docMk/>
            <pc:sldMk cId="659567130" sldId="394"/>
            <ac:spMk id="4" creationId="{EC5CBB40-4178-4BEE-BC3B-7E4DE1FEE537}"/>
          </ac:spMkLst>
        </pc:spChg>
      </pc:sldChg>
      <pc:sldChg chg="addSp modSp mod">
        <pc:chgData name="Samson Christopher" userId="6a13b5f1e64a53ae" providerId="LiveId" clId="{4D70CFE8-F3E2-4FEF-B5CA-EF304F30988D}" dt="2020-10-11T00:32:05.248" v="256" actId="1036"/>
        <pc:sldMkLst>
          <pc:docMk/>
          <pc:sldMk cId="859356432" sldId="395"/>
        </pc:sldMkLst>
        <pc:spChg chg="add mod">
          <ac:chgData name="Samson Christopher" userId="6a13b5f1e64a53ae" providerId="LiveId" clId="{4D70CFE8-F3E2-4FEF-B5CA-EF304F30988D}" dt="2020-10-11T00:32:05.248" v="256" actId="1036"/>
          <ac:spMkLst>
            <pc:docMk/>
            <pc:sldMk cId="859356432" sldId="395"/>
            <ac:spMk id="4" creationId="{AB49B4A0-700A-41FA-8A85-47067C1B66B1}"/>
          </ac:spMkLst>
        </pc:spChg>
      </pc:sldChg>
      <pc:sldChg chg="addSp modSp mod">
        <pc:chgData name="Samson Christopher" userId="6a13b5f1e64a53ae" providerId="LiveId" clId="{4D70CFE8-F3E2-4FEF-B5CA-EF304F30988D}" dt="2020-10-11T00:31:59.906" v="205" actId="1035"/>
        <pc:sldMkLst>
          <pc:docMk/>
          <pc:sldMk cId="2025405914" sldId="396"/>
        </pc:sldMkLst>
        <pc:spChg chg="add mod">
          <ac:chgData name="Samson Christopher" userId="6a13b5f1e64a53ae" providerId="LiveId" clId="{4D70CFE8-F3E2-4FEF-B5CA-EF304F30988D}" dt="2020-10-11T00:31:59.906" v="205" actId="1035"/>
          <ac:spMkLst>
            <pc:docMk/>
            <pc:sldMk cId="2025405914" sldId="396"/>
            <ac:spMk id="4" creationId="{F7B49DBE-39FF-49BD-9CCB-B47A41E65488}"/>
          </ac:spMkLst>
        </pc:spChg>
      </pc:sldChg>
      <pc:sldChg chg="addSp modSp mod">
        <pc:chgData name="Samson Christopher" userId="6a13b5f1e64a53ae" providerId="LiveId" clId="{4D70CFE8-F3E2-4FEF-B5CA-EF304F30988D}" dt="2020-10-11T00:31:54.429" v="155" actId="1035"/>
        <pc:sldMkLst>
          <pc:docMk/>
          <pc:sldMk cId="2940326978" sldId="397"/>
        </pc:sldMkLst>
        <pc:spChg chg="add mod">
          <ac:chgData name="Samson Christopher" userId="6a13b5f1e64a53ae" providerId="LiveId" clId="{4D70CFE8-F3E2-4FEF-B5CA-EF304F30988D}" dt="2020-10-11T00:31:54.429" v="155" actId="1035"/>
          <ac:spMkLst>
            <pc:docMk/>
            <pc:sldMk cId="2940326978" sldId="397"/>
            <ac:spMk id="4" creationId="{14F92319-CA94-42DE-AD5A-8156CDE45DF9}"/>
          </ac:spMkLst>
        </pc:spChg>
      </pc:sldChg>
      <pc:sldChg chg="addSp modSp mod">
        <pc:chgData name="Samson Christopher" userId="6a13b5f1e64a53ae" providerId="LiveId" clId="{4D70CFE8-F3E2-4FEF-B5CA-EF304F30988D}" dt="2020-10-11T00:31:47.557" v="100" actId="1035"/>
        <pc:sldMkLst>
          <pc:docMk/>
          <pc:sldMk cId="2964080828" sldId="398"/>
        </pc:sldMkLst>
        <pc:spChg chg="add mod">
          <ac:chgData name="Samson Christopher" userId="6a13b5f1e64a53ae" providerId="LiveId" clId="{4D70CFE8-F3E2-4FEF-B5CA-EF304F30988D}" dt="2020-10-11T00:31:47.557" v="100" actId="1035"/>
          <ac:spMkLst>
            <pc:docMk/>
            <pc:sldMk cId="2964080828" sldId="398"/>
            <ac:spMk id="4" creationId="{7A729A99-ACCA-4175-ADFB-C0D73F4945AB}"/>
          </ac:spMkLst>
        </pc:spChg>
      </pc:sldChg>
      <pc:sldChg chg="del">
        <pc:chgData name="Samson Christopher" userId="6a13b5f1e64a53ae" providerId="LiveId" clId="{4D70CFE8-F3E2-4FEF-B5CA-EF304F30988D}" dt="2020-10-11T00:29:34.22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4D70CFE8-F3E2-4FEF-B5CA-EF304F30988D}" dt="2020-10-11T00:29:34.814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4D70CFE8-F3E2-4FEF-B5CA-EF304F30988D}" dt="2020-10-11T00:29:35.59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4D70CFE8-F3E2-4FEF-B5CA-EF304F30988D}" dt="2020-10-11T00:29:36.10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4D70CFE8-F3E2-4FEF-B5CA-EF304F30988D}" dt="2020-10-11T00:29:36.71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0F3A9-43E3-4C9D-AC4D-9D41ECA84ED7}"/>
              </a:ext>
            </a:extLst>
          </p:cNvPr>
          <p:cNvSpPr txBox="1"/>
          <p:nvPr/>
        </p:nvSpPr>
        <p:spPr>
          <a:xfrm>
            <a:off x="1554410" y="5377238"/>
            <a:ext cx="90831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T¬ÑjRo</a:t>
            </a:r>
            <a:r>
              <a:rPr lang="en-US" dirty="0"/>
              <a:t> </a:t>
            </a:r>
            <a:r>
              <a:rPr lang="en-US" dirty="0" err="1"/>
              <a:t>áhPm</a:t>
            </a:r>
            <a:r>
              <a:rPr lang="en-US" dirty="0"/>
              <a:t> </a:t>
            </a:r>
            <a:r>
              <a:rPr lang="en-US" dirty="0" err="1"/>
              <a:t>CúVÑûYlúTôt</a:t>
            </a:r>
            <a:r>
              <a:rPr lang="en-US" dirty="0"/>
              <a:t>± </a:t>
            </a:r>
            <a:r>
              <a:rPr lang="en-US" dirty="0" err="1"/>
              <a:t>Tô</a:t>
            </a:r>
            <a:r>
              <a:rPr lang="en-US" dirty="0"/>
              <a:t>¥ </a:t>
            </a:r>
            <a:r>
              <a:rPr lang="en-US" dirty="0" err="1"/>
              <a:t>U¡rkRô</a:t>
            </a:r>
            <a:r>
              <a:rPr lang="en-US" dirty="0"/>
              <a:t>¥ </a:t>
            </a:r>
            <a:r>
              <a:rPr lang="en-US" dirty="0" err="1"/>
              <a:t>VeúL</a:t>
            </a:r>
            <a:r>
              <a:rPr lang="en-US" dirty="0"/>
              <a:t> </a:t>
            </a:r>
            <a:r>
              <a:rPr lang="en-US" dirty="0" err="1"/>
              <a:t>á¥P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29A99-ACCA-4175-ADFB-C0D73F4945AB}"/>
              </a:ext>
            </a:extLst>
          </p:cNvPr>
          <p:cNvSpPr txBox="1"/>
          <p:nvPr/>
        </p:nvSpPr>
        <p:spPr>
          <a:xfrm>
            <a:off x="1764134" y="5377237"/>
            <a:ext cx="86637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úNVoL</a:t>
            </a:r>
            <a:r>
              <a:rPr lang="en-US" dirty="0"/>
              <a:t>[ô </a:t>
            </a:r>
            <a:r>
              <a:rPr lang="en-US" dirty="0" err="1"/>
              <a:t>ùVpXôÚm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\ ¿ </a:t>
            </a:r>
            <a:r>
              <a:rPr lang="en-US" dirty="0" err="1"/>
              <a:t>Ae¡ÚlTôúVô</a:t>
            </a:r>
            <a:r>
              <a:rPr lang="en-US" dirty="0"/>
              <a:t> </a:t>
            </a:r>
            <a:r>
              <a:rPr lang="en-US" dirty="0" err="1"/>
              <a:t>ùNôp</a:t>
            </a:r>
            <a:r>
              <a:rPr lang="en-US" dirty="0"/>
              <a:t> Gu U]</a:t>
            </a:r>
            <a:r>
              <a:rPr lang="en-US" dirty="0" err="1"/>
              <a:t>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D63E7-DF9A-4C1D-8DD4-3850D0525AAC}"/>
              </a:ext>
            </a:extLst>
          </p:cNvPr>
          <p:cNvSpPr txBox="1"/>
          <p:nvPr/>
        </p:nvSpPr>
        <p:spPr>
          <a:xfrm>
            <a:off x="1709606" y="5377237"/>
            <a:ext cx="877278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TWUô</a:t>
            </a:r>
            <a:r>
              <a:rPr lang="en-US" dirty="0"/>
              <a:t>]</a:t>
            </a:r>
            <a:r>
              <a:rPr lang="en-US" dirty="0" err="1"/>
              <a:t>kR</a:t>
            </a:r>
            <a:r>
              <a:rPr lang="en-US" dirty="0"/>
              <a:t> ¸</a:t>
            </a:r>
            <a:r>
              <a:rPr lang="en-US" dirty="0" err="1"/>
              <a:t>RUeùLÝmT</a:t>
            </a:r>
            <a:r>
              <a:rPr lang="en-US" dirty="0"/>
              <a:t> </a:t>
            </a:r>
          </a:p>
          <a:p>
            <a:r>
              <a:rPr lang="en-US" dirty="0"/>
              <a:t>¿ </a:t>
            </a:r>
            <a:r>
              <a:rPr lang="en-US" dirty="0" err="1"/>
              <a:t>Ae¡ÚlTôúVô</a:t>
            </a:r>
            <a:r>
              <a:rPr lang="en-US" dirty="0"/>
              <a:t> </a:t>
            </a:r>
            <a:r>
              <a:rPr lang="en-US" dirty="0" err="1"/>
              <a:t>ùNôp</a:t>
            </a:r>
            <a:r>
              <a:rPr lang="en-US" dirty="0"/>
              <a:t> Gu U]</a:t>
            </a:r>
            <a:r>
              <a:rPr lang="en-US" dirty="0" err="1"/>
              <a:t>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94DD2-D98A-4704-A389-619C8684B954}"/>
              </a:ext>
            </a:extLst>
          </p:cNvPr>
          <p:cNvSpPr txBox="1"/>
          <p:nvPr/>
        </p:nvSpPr>
        <p:spPr>
          <a:xfrm>
            <a:off x="1793496" y="5377237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BhÓdÏh¥Ùm</a:t>
            </a:r>
            <a:r>
              <a:rPr lang="en-US" dirty="0"/>
              <a:t> </a:t>
            </a:r>
            <a:r>
              <a:rPr lang="en-US" dirty="0" err="1"/>
              <a:t>AWNôh</a:t>
            </a:r>
            <a:r>
              <a:rPr lang="en-US" dirty="0"/>
              <a:t>£ </a:t>
            </a:r>
            <a:r>
              <a:rPr lang="en-US" dirty="0" err="1"/>
              <a:t>ùNnV</a:t>
            </a:r>
            <a:r>
              <a:rPr lang="en-US" dirty="0"/>
              <a:t> </a:t>
            </a:r>
            <a:r>
              <a:rPr lang="en-US" dirty="0" err="1"/>
              <a:t>Ai¥ú</a:t>
            </a:r>
            <a:r>
              <a:rPr lang="en-US" dirty="0"/>
              <a:t>]</a:t>
            </a:r>
            <a:r>
              <a:rPr lang="en-US" dirty="0" err="1"/>
              <a:t>ôùWYÚm</a:t>
            </a:r>
            <a:r>
              <a:rPr lang="en-US" dirty="0"/>
              <a:t> </a:t>
            </a:r>
            <a:r>
              <a:rPr lang="en-US" dirty="0" err="1"/>
              <a:t>AYûWfúNW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342BE-1FF4-4756-AB26-CE5179FE3CE5}"/>
              </a:ext>
            </a:extLst>
          </p:cNvPr>
          <p:cNvSpPr txBox="1"/>
          <p:nvPr/>
        </p:nvSpPr>
        <p:spPr>
          <a:xfrm>
            <a:off x="894825" y="5377238"/>
            <a:ext cx="1040234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AuTo</a:t>
            </a:r>
            <a:r>
              <a:rPr lang="en-US" dirty="0"/>
              <a:t> </a:t>
            </a:r>
            <a:r>
              <a:rPr lang="en-US" dirty="0" err="1"/>
              <a:t>Auù</a:t>
            </a:r>
            <a:r>
              <a:rPr lang="en-US" dirty="0"/>
              <a:t>\</a:t>
            </a:r>
            <a:r>
              <a:rPr lang="en-US" dirty="0" err="1"/>
              <a:t>pXôo</a:t>
            </a:r>
            <a:r>
              <a:rPr lang="en-US" dirty="0"/>
              <a:t>. Li½Úm </a:t>
            </a:r>
            <a:r>
              <a:rPr lang="en-US" dirty="0" err="1"/>
              <a:t>ÕûPdL</a:t>
            </a:r>
            <a:r>
              <a:rPr lang="en-US" dirty="0"/>
              <a:t> ¿ </a:t>
            </a:r>
            <a:r>
              <a:rPr lang="en-US" dirty="0" err="1"/>
              <a:t>Ae¡ÚlTôúVô</a:t>
            </a:r>
            <a:r>
              <a:rPr lang="en-US" dirty="0"/>
              <a:t>. </a:t>
            </a:r>
            <a:r>
              <a:rPr lang="en-US" dirty="0" err="1"/>
              <a:t>ùNôp</a:t>
            </a:r>
            <a:r>
              <a:rPr lang="en-US" dirty="0"/>
              <a:t> Gu U]</a:t>
            </a:r>
            <a:r>
              <a:rPr lang="en-US" dirty="0" err="1"/>
              <a:t>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300ED-F770-4D0E-A67C-542B96CF779C}"/>
              </a:ext>
            </a:extLst>
          </p:cNvPr>
          <p:cNvSpPr txBox="1"/>
          <p:nvPr/>
        </p:nvSpPr>
        <p:spPr>
          <a:xfrm>
            <a:off x="1688634" y="5377237"/>
            <a:ext cx="881473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úTÕÚ</a:t>
            </a:r>
            <a:r>
              <a:rPr lang="en-US" dirty="0"/>
              <a:t> </a:t>
            </a:r>
            <a:r>
              <a:rPr lang="en-US" dirty="0" err="1"/>
              <a:t>TÜÛm</a:t>
            </a:r>
            <a:r>
              <a:rPr lang="en-US" dirty="0"/>
              <a:t> </a:t>
            </a:r>
            <a:r>
              <a:rPr lang="en-US" dirty="0" err="1"/>
              <a:t>úVôYôàUeúL</a:t>
            </a:r>
            <a:r>
              <a:rPr lang="en-US" dirty="0"/>
              <a:t> ©</a:t>
            </a:r>
            <a:r>
              <a:rPr lang="en-US" dirty="0" err="1"/>
              <a:t>uàm</a:t>
            </a:r>
            <a:r>
              <a:rPr lang="en-US" dirty="0"/>
              <a:t> </a:t>
            </a:r>
            <a:r>
              <a:rPr lang="en-US" dirty="0" err="1"/>
              <a:t>Øt©RôdL</a:t>
            </a:r>
            <a:r>
              <a:rPr lang="en-US" dirty="0"/>
              <a:t>[</a:t>
            </a:r>
            <a:r>
              <a:rPr lang="en-US" dirty="0" err="1"/>
              <a:t>lúTôvRXÚm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CBB40-4178-4BEE-BC3B-7E4DE1FEE537}"/>
              </a:ext>
            </a:extLst>
          </p:cNvPr>
          <p:cNvSpPr txBox="1"/>
          <p:nvPr/>
        </p:nvSpPr>
        <p:spPr>
          <a:xfrm>
            <a:off x="1676050" y="5377237"/>
            <a:ext cx="88398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CWjR</a:t>
            </a:r>
            <a:r>
              <a:rPr lang="en-US" dirty="0"/>
              <a:t> </a:t>
            </a:r>
            <a:r>
              <a:rPr lang="en-US" dirty="0" err="1"/>
              <a:t>Nôh£LÞm</a:t>
            </a:r>
            <a:r>
              <a:rPr lang="en-US" dirty="0"/>
              <a:t> §W[</a:t>
            </a:r>
            <a:r>
              <a:rPr lang="en-US" dirty="0" err="1"/>
              <a:t>ônd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</a:p>
          <a:p>
            <a:r>
              <a:rPr lang="en-US" dirty="0"/>
              <a:t>¿ </a:t>
            </a:r>
            <a:r>
              <a:rPr lang="en-US" dirty="0" err="1"/>
              <a:t>Ae¡ÚlTôúVô</a:t>
            </a:r>
            <a:r>
              <a:rPr lang="en-US" dirty="0"/>
              <a:t> </a:t>
            </a:r>
            <a:r>
              <a:rPr lang="en-US" dirty="0" err="1"/>
              <a:t>ùNôp</a:t>
            </a:r>
            <a:r>
              <a:rPr lang="en-US" dirty="0"/>
              <a:t> Gu U]</a:t>
            </a:r>
            <a:r>
              <a:rPr lang="en-US" dirty="0" err="1"/>
              <a:t>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9B4A0-700A-41FA-8A85-47067C1B66B1}"/>
              </a:ext>
            </a:extLst>
          </p:cNvPr>
          <p:cNvSpPr txBox="1"/>
          <p:nvPr/>
        </p:nvSpPr>
        <p:spPr>
          <a:xfrm>
            <a:off x="1638300" y="5377237"/>
            <a:ext cx="8915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úNôRû</a:t>
            </a:r>
            <a:r>
              <a:rPr lang="en-US" dirty="0"/>
              <a:t>]</a:t>
            </a:r>
            <a:r>
              <a:rPr lang="en-US" dirty="0" err="1"/>
              <a:t>Lû</a:t>
            </a:r>
            <a:r>
              <a:rPr lang="en-US" dirty="0"/>
              <a:t>[ </a:t>
            </a:r>
            <a:r>
              <a:rPr lang="en-US" dirty="0" err="1"/>
              <a:t>ùYu</a:t>
            </a:r>
            <a:r>
              <a:rPr lang="en-US" dirty="0"/>
              <a:t>\</a:t>
            </a:r>
            <a:r>
              <a:rPr lang="en-US" dirty="0" err="1"/>
              <a:t>YùWYÚm</a:t>
            </a:r>
            <a:r>
              <a:rPr lang="en-US" dirty="0"/>
              <a:t> </a:t>
            </a:r>
            <a:r>
              <a:rPr lang="en-US" dirty="0" err="1"/>
              <a:t>ÕuTkùRôpûXLû</a:t>
            </a:r>
            <a:r>
              <a:rPr lang="en-US" dirty="0"/>
              <a:t>[f </a:t>
            </a:r>
            <a:r>
              <a:rPr lang="en-US" dirty="0" err="1"/>
              <a:t>N¡jRYÚm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49DBE-39FF-49BD-9CCB-B47A41E65488}"/>
              </a:ext>
            </a:extLst>
          </p:cNvPr>
          <p:cNvSpPr txBox="1"/>
          <p:nvPr/>
        </p:nvSpPr>
        <p:spPr>
          <a:xfrm>
            <a:off x="1676050" y="5377237"/>
            <a:ext cx="88398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ú_ô§ìTUôn</a:t>
            </a:r>
            <a:r>
              <a:rPr lang="en-US" dirty="0"/>
              <a:t> </a:t>
            </a:r>
            <a:r>
              <a:rPr lang="en-US" dirty="0" err="1"/>
              <a:t>ùNôoúXô¡p</a:t>
            </a:r>
            <a:r>
              <a:rPr lang="en-US" dirty="0"/>
              <a:t> </a:t>
            </a:r>
            <a:r>
              <a:rPr lang="en-US" dirty="0" err="1"/>
              <a:t>ù_ô­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dL</a:t>
            </a:r>
            <a:r>
              <a:rPr lang="en-US" dirty="0"/>
              <a:t> </a:t>
            </a:r>
          </a:p>
          <a:p>
            <a:r>
              <a:rPr lang="en-US" dirty="0"/>
              <a:t>¿ </a:t>
            </a:r>
            <a:r>
              <a:rPr lang="en-US" dirty="0" err="1"/>
              <a:t>Ae¡ÚlTôúVô</a:t>
            </a:r>
            <a:r>
              <a:rPr lang="en-US" dirty="0"/>
              <a:t> </a:t>
            </a:r>
            <a:r>
              <a:rPr lang="en-US" dirty="0" err="1"/>
              <a:t>ùNôp</a:t>
            </a:r>
            <a:r>
              <a:rPr lang="en-US" dirty="0"/>
              <a:t> Gu U]</a:t>
            </a:r>
            <a:r>
              <a:rPr lang="en-US" dirty="0" err="1"/>
              <a:t>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92319-CA94-42DE-AD5A-8156CDE45DF9}"/>
              </a:ext>
            </a:extLst>
          </p:cNvPr>
          <p:cNvSpPr txBox="1"/>
          <p:nvPr/>
        </p:nvSpPr>
        <p:spPr>
          <a:xfrm>
            <a:off x="1659272" y="5377237"/>
            <a:ext cx="88734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ù_Lj§p</a:t>
            </a:r>
            <a:r>
              <a:rPr lang="en-US" dirty="0"/>
              <a:t> 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ÑUkúRôùWpXôm</a:t>
            </a:r>
            <a:r>
              <a:rPr lang="en-US" dirty="0"/>
              <a:t> §</a:t>
            </a:r>
            <a:r>
              <a:rPr lang="en-US" dirty="0" err="1"/>
              <a:t>ÚØ¥V¦k§Xe¡PÜm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158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2020-10-11T00:33:11Z</dcterms:modified>
</cp:coreProperties>
</file>