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6273ACE2-427C-4798-A659-0C46F84F94C8}"/>
    <pc:docChg chg="delSld modSld">
      <pc:chgData name="Samson Christopher" userId="6a13b5f1e64a53ae" providerId="LiveId" clId="{6273ACE2-427C-4798-A659-0C46F84F94C8}" dt="2020-05-21T01:41:25.488" v="606" actId="1036"/>
      <pc:docMkLst>
        <pc:docMk/>
      </pc:docMkLst>
      <pc:sldChg chg="del">
        <pc:chgData name="Samson Christopher" userId="6a13b5f1e64a53ae" providerId="LiveId" clId="{6273ACE2-427C-4798-A659-0C46F84F94C8}" dt="2020-05-21T01:37:39.117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6273ACE2-427C-4798-A659-0C46F84F94C8}" dt="2020-05-21T01:38:06.131" v="70" actId="1036"/>
        <pc:sldMkLst>
          <pc:docMk/>
          <pc:sldMk cId="1777894342" sldId="389"/>
        </pc:sldMkLst>
        <pc:spChg chg="add mod">
          <ac:chgData name="Samson Christopher" userId="6a13b5f1e64a53ae" providerId="LiveId" clId="{6273ACE2-427C-4798-A659-0C46F84F94C8}" dt="2020-05-21T01:38:06.131" v="70" actId="1036"/>
          <ac:spMkLst>
            <pc:docMk/>
            <pc:sldMk cId="1777894342" sldId="389"/>
            <ac:spMk id="2" creationId="{527F70C1-5F11-446B-82D8-DD1C2DF52B59}"/>
          </ac:spMkLst>
        </pc:spChg>
      </pc:sldChg>
      <pc:sldChg chg="addSp modSp mod">
        <pc:chgData name="Samson Christopher" userId="6a13b5f1e64a53ae" providerId="LiveId" clId="{6273ACE2-427C-4798-A659-0C46F84F94C8}" dt="2020-05-21T01:38:19.183" v="120" actId="1035"/>
        <pc:sldMkLst>
          <pc:docMk/>
          <pc:sldMk cId="850099564" sldId="390"/>
        </pc:sldMkLst>
        <pc:spChg chg="add mod">
          <ac:chgData name="Samson Christopher" userId="6a13b5f1e64a53ae" providerId="LiveId" clId="{6273ACE2-427C-4798-A659-0C46F84F94C8}" dt="2020-05-21T01:38:19.183" v="120" actId="1035"/>
          <ac:spMkLst>
            <pc:docMk/>
            <pc:sldMk cId="850099564" sldId="390"/>
            <ac:spMk id="2" creationId="{85141D78-1C31-4D0D-9C6D-49F6C724BD78}"/>
          </ac:spMkLst>
        </pc:spChg>
      </pc:sldChg>
      <pc:sldChg chg="addSp modSp mod">
        <pc:chgData name="Samson Christopher" userId="6a13b5f1e64a53ae" providerId="LiveId" clId="{6273ACE2-427C-4798-A659-0C46F84F94C8}" dt="2020-05-21T01:40:06.021" v="182" actId="1036"/>
        <pc:sldMkLst>
          <pc:docMk/>
          <pc:sldMk cId="944968354" sldId="391"/>
        </pc:sldMkLst>
        <pc:spChg chg="add mod">
          <ac:chgData name="Samson Christopher" userId="6a13b5f1e64a53ae" providerId="LiveId" clId="{6273ACE2-427C-4798-A659-0C46F84F94C8}" dt="2020-05-21T01:40:06.021" v="182" actId="1036"/>
          <ac:spMkLst>
            <pc:docMk/>
            <pc:sldMk cId="944968354" sldId="391"/>
            <ac:spMk id="2" creationId="{79B3AB59-3675-495A-8425-4F6EB8169724}"/>
          </ac:spMkLst>
        </pc:spChg>
      </pc:sldChg>
      <pc:sldChg chg="addSp modSp mod">
        <pc:chgData name="Samson Christopher" userId="6a13b5f1e64a53ae" providerId="LiveId" clId="{6273ACE2-427C-4798-A659-0C46F84F94C8}" dt="2020-05-21T01:40:11.921" v="223" actId="1035"/>
        <pc:sldMkLst>
          <pc:docMk/>
          <pc:sldMk cId="1414681237" sldId="392"/>
        </pc:sldMkLst>
        <pc:spChg chg="add mod">
          <ac:chgData name="Samson Christopher" userId="6a13b5f1e64a53ae" providerId="LiveId" clId="{6273ACE2-427C-4798-A659-0C46F84F94C8}" dt="2020-05-21T01:40:11.921" v="223" actId="1035"/>
          <ac:spMkLst>
            <pc:docMk/>
            <pc:sldMk cId="1414681237" sldId="392"/>
            <ac:spMk id="2" creationId="{F89A300C-2671-4768-A13A-979D16CAAB3D}"/>
          </ac:spMkLst>
        </pc:spChg>
      </pc:sldChg>
      <pc:sldChg chg="addSp modSp mod">
        <pc:chgData name="Samson Christopher" userId="6a13b5f1e64a53ae" providerId="LiveId" clId="{6273ACE2-427C-4798-A659-0C46F84F94C8}" dt="2020-05-21T01:40:20.297" v="274" actId="1035"/>
        <pc:sldMkLst>
          <pc:docMk/>
          <pc:sldMk cId="4103851070" sldId="393"/>
        </pc:sldMkLst>
        <pc:spChg chg="add mod">
          <ac:chgData name="Samson Christopher" userId="6a13b5f1e64a53ae" providerId="LiveId" clId="{6273ACE2-427C-4798-A659-0C46F84F94C8}" dt="2020-05-21T01:40:20.297" v="274" actId="1035"/>
          <ac:spMkLst>
            <pc:docMk/>
            <pc:sldMk cId="4103851070" sldId="393"/>
            <ac:spMk id="2" creationId="{084BF091-6DF1-4D7A-9D9C-593491FC5645}"/>
          </ac:spMkLst>
        </pc:spChg>
      </pc:sldChg>
      <pc:sldChg chg="addSp modSp mod">
        <pc:chgData name="Samson Christopher" userId="6a13b5f1e64a53ae" providerId="LiveId" clId="{6273ACE2-427C-4798-A659-0C46F84F94C8}" dt="2020-05-21T01:40:27.249" v="325" actId="1035"/>
        <pc:sldMkLst>
          <pc:docMk/>
          <pc:sldMk cId="659567130" sldId="394"/>
        </pc:sldMkLst>
        <pc:spChg chg="add mod">
          <ac:chgData name="Samson Christopher" userId="6a13b5f1e64a53ae" providerId="LiveId" clId="{6273ACE2-427C-4798-A659-0C46F84F94C8}" dt="2020-05-21T01:40:27.249" v="325" actId="1035"/>
          <ac:spMkLst>
            <pc:docMk/>
            <pc:sldMk cId="659567130" sldId="394"/>
            <ac:spMk id="2" creationId="{2AE0CA9A-A3F5-4148-ACAC-08514C002F69}"/>
          </ac:spMkLst>
        </pc:spChg>
      </pc:sldChg>
      <pc:sldChg chg="addSp modSp mod">
        <pc:chgData name="Samson Christopher" userId="6a13b5f1e64a53ae" providerId="LiveId" clId="{6273ACE2-427C-4798-A659-0C46F84F94C8}" dt="2020-05-21T01:40:34.505" v="374" actId="1035"/>
        <pc:sldMkLst>
          <pc:docMk/>
          <pc:sldMk cId="859356432" sldId="395"/>
        </pc:sldMkLst>
        <pc:spChg chg="add mod">
          <ac:chgData name="Samson Christopher" userId="6a13b5f1e64a53ae" providerId="LiveId" clId="{6273ACE2-427C-4798-A659-0C46F84F94C8}" dt="2020-05-21T01:40:34.505" v="374" actId="1035"/>
          <ac:spMkLst>
            <pc:docMk/>
            <pc:sldMk cId="859356432" sldId="395"/>
            <ac:spMk id="2" creationId="{4F083DC2-B12C-4317-8CF4-7AA58B5F9EFE}"/>
          </ac:spMkLst>
        </pc:spChg>
      </pc:sldChg>
      <pc:sldChg chg="addSp modSp mod">
        <pc:chgData name="Samson Christopher" userId="6a13b5f1e64a53ae" providerId="LiveId" clId="{6273ACE2-427C-4798-A659-0C46F84F94C8}" dt="2020-05-21T01:40:41.279" v="415" actId="1036"/>
        <pc:sldMkLst>
          <pc:docMk/>
          <pc:sldMk cId="2025405914" sldId="396"/>
        </pc:sldMkLst>
        <pc:spChg chg="add mod">
          <ac:chgData name="Samson Christopher" userId="6a13b5f1e64a53ae" providerId="LiveId" clId="{6273ACE2-427C-4798-A659-0C46F84F94C8}" dt="2020-05-21T01:40:41.279" v="415" actId="1036"/>
          <ac:spMkLst>
            <pc:docMk/>
            <pc:sldMk cId="2025405914" sldId="396"/>
            <ac:spMk id="2" creationId="{83E685C9-9130-4151-AF6B-670DC8FF0EB6}"/>
          </ac:spMkLst>
        </pc:spChg>
      </pc:sldChg>
      <pc:sldChg chg="addSp modSp mod">
        <pc:chgData name="Samson Christopher" userId="6a13b5f1e64a53ae" providerId="LiveId" clId="{6273ACE2-427C-4798-A659-0C46F84F94C8}" dt="2020-05-21T01:41:03.003" v="474" actId="1036"/>
        <pc:sldMkLst>
          <pc:docMk/>
          <pc:sldMk cId="2940326978" sldId="397"/>
        </pc:sldMkLst>
        <pc:spChg chg="add mod">
          <ac:chgData name="Samson Christopher" userId="6a13b5f1e64a53ae" providerId="LiveId" clId="{6273ACE2-427C-4798-A659-0C46F84F94C8}" dt="2020-05-21T01:41:03.003" v="474" actId="1036"/>
          <ac:spMkLst>
            <pc:docMk/>
            <pc:sldMk cId="2940326978" sldId="397"/>
            <ac:spMk id="2" creationId="{571CB380-30FC-49A6-BB88-ACEAAD461D20}"/>
          </ac:spMkLst>
        </pc:spChg>
      </pc:sldChg>
      <pc:sldChg chg="addSp modSp mod">
        <pc:chgData name="Samson Christopher" userId="6a13b5f1e64a53ae" providerId="LiveId" clId="{6273ACE2-427C-4798-A659-0C46F84F94C8}" dt="2020-05-21T01:41:11.843" v="514" actId="1036"/>
        <pc:sldMkLst>
          <pc:docMk/>
          <pc:sldMk cId="2964080828" sldId="398"/>
        </pc:sldMkLst>
        <pc:spChg chg="add mod">
          <ac:chgData name="Samson Christopher" userId="6a13b5f1e64a53ae" providerId="LiveId" clId="{6273ACE2-427C-4798-A659-0C46F84F94C8}" dt="2020-05-21T01:41:11.843" v="514" actId="1036"/>
          <ac:spMkLst>
            <pc:docMk/>
            <pc:sldMk cId="2964080828" sldId="398"/>
            <ac:spMk id="2" creationId="{69FC4872-200F-47BB-9BFD-F97AC32FF857}"/>
          </ac:spMkLst>
        </pc:spChg>
      </pc:sldChg>
      <pc:sldChg chg="addSp modSp mod">
        <pc:chgData name="Samson Christopher" userId="6a13b5f1e64a53ae" providerId="LiveId" clId="{6273ACE2-427C-4798-A659-0C46F84F94C8}" dt="2020-05-21T01:41:20.033" v="567" actId="1036"/>
        <pc:sldMkLst>
          <pc:docMk/>
          <pc:sldMk cId="1883622595" sldId="399"/>
        </pc:sldMkLst>
        <pc:spChg chg="add mod">
          <ac:chgData name="Samson Christopher" userId="6a13b5f1e64a53ae" providerId="LiveId" clId="{6273ACE2-427C-4798-A659-0C46F84F94C8}" dt="2020-05-21T01:41:20.033" v="567" actId="1036"/>
          <ac:spMkLst>
            <pc:docMk/>
            <pc:sldMk cId="1883622595" sldId="399"/>
            <ac:spMk id="2" creationId="{8244264A-EBE9-4A32-BC25-66EC8429B1D1}"/>
          </ac:spMkLst>
        </pc:spChg>
      </pc:sldChg>
      <pc:sldChg chg="addSp modSp mod">
        <pc:chgData name="Samson Christopher" userId="6a13b5f1e64a53ae" providerId="LiveId" clId="{6273ACE2-427C-4798-A659-0C46F84F94C8}" dt="2020-05-21T01:41:25.488" v="606" actId="1036"/>
        <pc:sldMkLst>
          <pc:docMk/>
          <pc:sldMk cId="642142391" sldId="400"/>
        </pc:sldMkLst>
        <pc:spChg chg="add mod">
          <ac:chgData name="Samson Christopher" userId="6a13b5f1e64a53ae" providerId="LiveId" clId="{6273ACE2-427C-4798-A659-0C46F84F94C8}" dt="2020-05-21T01:41:25.488" v="606" actId="1036"/>
          <ac:spMkLst>
            <pc:docMk/>
            <pc:sldMk cId="642142391" sldId="400"/>
            <ac:spMk id="2" creationId="{02FD8BF4-2B41-4535-878C-B6209C6BE903}"/>
          </ac:spMkLst>
        </pc:spChg>
      </pc:sldChg>
      <pc:sldChg chg="del">
        <pc:chgData name="Samson Christopher" userId="6a13b5f1e64a53ae" providerId="LiveId" clId="{6273ACE2-427C-4798-A659-0C46F84F94C8}" dt="2020-05-21T01:37:27.520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6273ACE2-427C-4798-A659-0C46F84F94C8}" dt="2020-05-21T01:37:28.402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6273ACE2-427C-4798-A659-0C46F84F94C8}" dt="2020-05-21T01:37:29.078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1FD248A3-83AC-400D-A485-A3B1B3B8FF1E}"/>
    <pc:docChg chg="modSld">
      <pc:chgData name="Samson Christopher" userId="6a13b5f1e64a53ae" providerId="LiveId" clId="{1FD248A3-83AC-400D-A485-A3B1B3B8FF1E}" dt="2020-05-21T02:13:37.830" v="2" actId="2711"/>
      <pc:docMkLst>
        <pc:docMk/>
      </pc:docMkLst>
      <pc:sldChg chg="modSp mod">
        <pc:chgData name="Samson Christopher" userId="6a13b5f1e64a53ae" providerId="LiveId" clId="{1FD248A3-83AC-400D-A485-A3B1B3B8FF1E}" dt="2020-05-21T02:13:37.830" v="2" actId="2711"/>
        <pc:sldMkLst>
          <pc:docMk/>
          <pc:sldMk cId="944968354" sldId="391"/>
        </pc:sldMkLst>
        <pc:spChg chg="mod">
          <ac:chgData name="Samson Christopher" userId="6a13b5f1e64a53ae" providerId="LiveId" clId="{1FD248A3-83AC-400D-A485-A3B1B3B8FF1E}" dt="2020-05-21T02:13:37.830" v="2" actId="2711"/>
          <ac:spMkLst>
            <pc:docMk/>
            <pc:sldMk cId="944968354" sldId="391"/>
            <ac:spMk id="2" creationId="{79B3AB59-3675-495A-8425-4F6EB8169724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7F70C1-5F11-446B-82D8-DD1C2DF52B59}"/>
              </a:ext>
            </a:extLst>
          </p:cNvPr>
          <p:cNvSpPr/>
          <p:nvPr/>
        </p:nvSpPr>
        <p:spPr>
          <a:xfrm>
            <a:off x="0" y="537086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TôojRôp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AYúWôÓ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YôrkRôp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FC4872-200F-47BB-9BFD-F97AC32FF857}"/>
              </a:ext>
            </a:extLst>
          </p:cNvPr>
          <p:cNvSpPr/>
          <p:nvPr/>
        </p:nvSpPr>
        <p:spPr>
          <a:xfrm>
            <a:off x="-2137181" y="5375054"/>
            <a:ext cx="1646636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BùUu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Yo¦dL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SôÜ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úTôRôûRVô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44264A-EBE9-4A32-BC25-66EC8429B1D1}"/>
              </a:ext>
            </a:extLst>
          </p:cNvPr>
          <p:cNvSpPr/>
          <p:nvPr/>
        </p:nvSpPr>
        <p:spPr>
          <a:xfrm>
            <a:off x="-2490644" y="5366428"/>
            <a:ext cx="171732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Baôõ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GdLô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ØZe¡ÓúUô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HûZ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BYp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¾ok§ÓúUô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FD8BF4-2B41-4535-878C-B6209C6BE903}"/>
              </a:ext>
            </a:extLst>
          </p:cNvPr>
          <p:cNvSpPr/>
          <p:nvPr/>
        </p:nvSpPr>
        <p:spPr>
          <a:xfrm>
            <a:off x="-2852121" y="5366428"/>
            <a:ext cx="178962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AlTôõ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Li½o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ÕûPd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ôúWô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BYXôn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He¡ÓúR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141D78-1C31-4D0D-9C6D-49F6C724BD78}"/>
              </a:ext>
            </a:extLst>
          </p:cNvPr>
          <p:cNvSpPr/>
          <p:nvPr/>
        </p:nvSpPr>
        <p:spPr>
          <a:xfrm>
            <a:off x="0" y="537086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j§VUôm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úUôhN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Åh¥p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úNokRôp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áhPj§p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U¡rkRôp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B3AB59-3675-495A-8425-4F6EB8169724}"/>
              </a:ext>
            </a:extLst>
          </p:cNvPr>
          <p:cNvSpPr/>
          <p:nvPr/>
        </p:nvSpPr>
        <p:spPr>
          <a:xfrm>
            <a:off x="-2121952" y="5366428"/>
            <a:ext cx="164359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CWjRjRôúX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ÁhLlThÓ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YN]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­VôúX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LôdLlThÓ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9A300C-2671-4768-A13A-979D16CAAB3D}"/>
              </a:ext>
            </a:extLst>
          </p:cNvPr>
          <p:cNvSpPr/>
          <p:nvPr/>
        </p:nvSpPr>
        <p:spPr>
          <a:xfrm>
            <a:off x="-2357594" y="5366428"/>
            <a:ext cx="169071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§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At\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T¬ÑjRúWôÓ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HûZVôu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Å§«p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EXô®ÓúYu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4BF091-6DF1-4D7A-9D9C-593491FC5645}"/>
              </a:ext>
            </a:extLst>
          </p:cNvPr>
          <p:cNvSpPr/>
          <p:nvPr/>
        </p:nvSpPr>
        <p:spPr>
          <a:xfrm>
            <a:off x="-2826472" y="5357806"/>
            <a:ext cx="1784495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çRoLs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ÅûQLû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ÁhÓmúTôÕ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¨û\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úLô`m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ØZeÏmúTôÕ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E0CA9A-A3F5-4148-ACAC-08514C002F69}"/>
              </a:ext>
            </a:extLst>
          </p:cNvPr>
          <p:cNvSpPr/>
          <p:nvPr/>
        </p:nvSpPr>
        <p:spPr>
          <a:xfrm>
            <a:off x="-2298283" y="5366428"/>
            <a:ext cx="167885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¸Rm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Tô¥dùLôiÓ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AuTWôm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ALU¡rúYu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083DC2-B12C-4317-8CF4-7AA58B5F9EFE}"/>
              </a:ext>
            </a:extLst>
          </p:cNvPr>
          <p:cNvSpPr/>
          <p:nvPr/>
        </p:nvSpPr>
        <p:spPr>
          <a:xfrm>
            <a:off x="0" y="536247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ÃPm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ãhPlThP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RûXûVl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TôolúTu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ùTôt¡ÃPm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ãh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Lrk§ÓúYu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E685C9-9130-4151-AF6B-670DC8FF0EB6}"/>
              </a:ext>
            </a:extLst>
          </p:cNvPr>
          <p:cNvSpPr/>
          <p:nvPr/>
        </p:nvSpPr>
        <p:spPr>
          <a:xfrm>
            <a:off x="-3014825" y="5366428"/>
            <a:ext cx="182216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¬]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A¥ThP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ØÕûLl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TôojÕ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JqùYôÚ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LôVeL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1CB380-30FC-49A6-BB88-ACEAAD461D20}"/>
              </a:ext>
            </a:extLst>
          </p:cNvPr>
          <p:cNvSpPr/>
          <p:nvPr/>
        </p:nvSpPr>
        <p:spPr>
          <a:xfrm>
            <a:off x="-3228025" y="5366430"/>
            <a:ext cx="186480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Guàs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Su±Vôp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k§ÓúR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GkR²u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Tôd¡V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ÅhûP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dûL«úX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188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2020-05-21T02:13:40Z</dcterms:modified>
</cp:coreProperties>
</file>