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1" r:id="rId2"/>
    <p:sldId id="312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5BE881-C928-45CE-BA86-C8DE1BD3F376}"/>
              </a:ext>
            </a:extLst>
          </p:cNvPr>
          <p:cNvSpPr/>
          <p:nvPr/>
        </p:nvSpPr>
        <p:spPr>
          <a:xfrm>
            <a:off x="0" y="5351889"/>
            <a:ext cx="12192000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úRY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¡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ÚûT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GußØs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[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úR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AYo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¡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ÚûT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GußØs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[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úR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483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874C90-7B63-4EC3-9C0B-0B2C09FA2863}"/>
              </a:ext>
            </a:extLst>
          </p:cNvPr>
          <p:cNvSpPr/>
          <p:nvPr/>
        </p:nvSpPr>
        <p:spPr>
          <a:xfrm>
            <a:off x="0" y="5343013"/>
            <a:ext cx="12192000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Guû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]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SPj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§]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ôo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AYo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SpXYo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AYo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¡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ÚûT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GußØs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[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úR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523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37744A-ADDE-4723-8D0A-E0C30C62AA77}"/>
              </a:ext>
            </a:extLst>
          </p:cNvPr>
          <p:cNvSpPr/>
          <p:nvPr/>
        </p:nvSpPr>
        <p:spPr>
          <a:xfrm>
            <a:off x="-1" y="5343016"/>
            <a:ext cx="12191999" cy="1511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ùYs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[m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úTôp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¨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kûR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úUtùLôs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[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YkÕm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ÅWu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ùSúLªVô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B®ûV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A°júR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628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E85603-C92A-4127-B6CB-52F17AC27E7A}"/>
              </a:ext>
            </a:extLst>
          </p:cNvPr>
          <p:cNvSpPr/>
          <p:nvPr/>
        </p:nvSpPr>
        <p:spPr>
          <a:xfrm>
            <a:off x="0" y="5343013"/>
            <a:ext cx="12192000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§P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Sm©dûL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ûR¬Vm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DkRôúW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AYo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¡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ÚûT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GußØs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[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úR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646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955113-D931-4002-A67F-152F544F7EC1}"/>
              </a:ext>
            </a:extLst>
          </p:cNvPr>
          <p:cNvSpPr/>
          <p:nvPr/>
        </p:nvSpPr>
        <p:spPr>
          <a:xfrm>
            <a:off x="0" y="5351892"/>
            <a:ext cx="12192000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¨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j§V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úRY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]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ôm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Nj§V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TWuRôu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¨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jRØm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SmØPu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CÚlTRôúX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734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DEAA1B-7FDA-4BAA-8C8A-27FDA7D97C9F}"/>
              </a:ext>
            </a:extLst>
          </p:cNvPr>
          <p:cNvSpPr/>
          <p:nvPr/>
        </p:nvSpPr>
        <p:spPr>
          <a:xfrm>
            <a:off x="-1" y="5334135"/>
            <a:ext cx="12192000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AYo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SpXYo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Gußm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Õ§ÙeLs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AYo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¡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ÚûT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GußØs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[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úR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606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145DB6-1AE1-451C-905F-3F8BDC454ED6}"/>
              </a:ext>
            </a:extLst>
          </p:cNvPr>
          <p:cNvSpPr/>
          <p:nvPr/>
        </p:nvSpPr>
        <p:spPr>
          <a:xfrm>
            <a:off x="1524000" y="5351893"/>
            <a:ext cx="9144000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AYûWl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úTôt±j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Õ§jÕlTô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¥</a:t>
            </a:r>
          </a:p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ApúXíVô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Gu\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ôolT¬lúTôm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341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BBBA9C-3EF6-4B9E-A235-B753933C6ED9}"/>
              </a:ext>
            </a:extLst>
          </p:cNvPr>
          <p:cNvSpPr/>
          <p:nvPr/>
        </p:nvSpPr>
        <p:spPr>
          <a:xfrm>
            <a:off x="-1" y="5351889"/>
            <a:ext cx="12191999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ùSÚdLlThúPôm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U¥k§PôUp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LojRo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Rôm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SmûUd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LôjRRôúX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936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D2FE40-9A11-4BBC-8DF1-ECA5580712ED}"/>
              </a:ext>
            </a:extLst>
          </p:cNvPr>
          <p:cNvSpPr/>
          <p:nvPr/>
        </p:nvSpPr>
        <p:spPr>
          <a:xfrm>
            <a:off x="1524000" y="5325260"/>
            <a:ext cx="9144000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AYo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SpXYo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AYo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YpXYo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AYo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¡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ÚûT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GußØs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[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úR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033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A61FE8-9414-4820-A8FF-F9F20B238F85}"/>
              </a:ext>
            </a:extLst>
          </p:cNvPr>
          <p:cNvSpPr/>
          <p:nvPr/>
        </p:nvSpPr>
        <p:spPr>
          <a:xfrm>
            <a:off x="-1" y="5334139"/>
            <a:ext cx="12191999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NjÕÚ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úNû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]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ùRôPokÕ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ãrûL«p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TdR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]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ôm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RôÅ§u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úRYu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SUdÏ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614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B2ACC4-5C43-4E43-A4FF-3922A89ACF26}"/>
              </a:ext>
            </a:extLst>
          </p:cNvPr>
          <p:cNvSpPr/>
          <p:nvPr/>
        </p:nvSpPr>
        <p:spPr>
          <a:xfrm>
            <a:off x="1524000" y="5334135"/>
            <a:ext cx="9144000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Øu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ùNu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\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ôúW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AYo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SpXYo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AYo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¡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ÚûT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GußØs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[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úR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042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27733F-2768-4ABF-91AF-BBF963C477D4}"/>
              </a:ext>
            </a:extLst>
          </p:cNvPr>
          <p:cNvSpPr/>
          <p:nvPr/>
        </p:nvSpPr>
        <p:spPr>
          <a:xfrm>
            <a:off x="0" y="5360766"/>
            <a:ext cx="12192000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Ad¡²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úNôRû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]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Th£dL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YkÕm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ØhùN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¥ Ru²p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úRôu±V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úRYu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896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E844F2-0D42-43EE-83B0-BB2ED5C96F5E}"/>
              </a:ext>
            </a:extLst>
          </p:cNvPr>
          <p:cNvSpPr/>
          <p:nvPr/>
        </p:nvSpPr>
        <p:spPr>
          <a:xfrm>
            <a:off x="1617215" y="5316383"/>
            <a:ext cx="8957569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TôÕLôjRôúW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AYo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SpXYo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AYo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¡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ÚûT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GußØs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[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úR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858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31B9FE-79CA-46AC-A1DC-2DFE98098CEF}"/>
              </a:ext>
            </a:extLst>
          </p:cNvPr>
          <p:cNvSpPr/>
          <p:nvPr/>
        </p:nvSpPr>
        <p:spPr>
          <a:xfrm>
            <a:off x="0" y="5334134"/>
            <a:ext cx="12192000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Lô¬Ús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úTôu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\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LxPeLs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YkÕm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Tô¬²p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AYo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Gu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TôûR«p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J°Vôn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735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629</TotalTime>
  <Words>188</Words>
  <Application>Microsoft Office PowerPoint</Application>
  <PresentationFormat>Widescreen</PresentationFormat>
  <Paragraphs>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32</cp:revision>
  <dcterms:created xsi:type="dcterms:W3CDTF">2019-11-02T16:27:41Z</dcterms:created>
  <dcterms:modified xsi:type="dcterms:W3CDTF">2020-03-01T00:52:04Z</dcterms:modified>
</cp:coreProperties>
</file>