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E77C6D01-4ABA-4C38-98F1-A18E19E55CAD}"/>
    <pc:docChg chg="undo custSel addSld delSld modSld">
      <pc:chgData name="Samson Christopher" userId="6a13b5f1e64a53ae" providerId="LiveId" clId="{E77C6D01-4ABA-4C38-98F1-A18E19E55CAD}" dt="2020-05-28T19:35:51.326" v="866" actId="1035"/>
      <pc:docMkLst>
        <pc:docMk/>
      </pc:docMkLst>
      <pc:sldChg chg="del">
        <pc:chgData name="Samson Christopher" userId="6a13b5f1e64a53ae" providerId="LiveId" clId="{E77C6D01-4ABA-4C38-98F1-A18E19E55CAD}" dt="2020-05-28T19:30:15.523" v="18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E77C6D01-4ABA-4C38-98F1-A18E19E55CAD}" dt="2020-05-28T19:33:58.219" v="118" actId="1036"/>
        <pc:sldMkLst>
          <pc:docMk/>
          <pc:sldMk cId="1777894342" sldId="389"/>
        </pc:sldMkLst>
        <pc:spChg chg="add mod">
          <ac:chgData name="Samson Christopher" userId="6a13b5f1e64a53ae" providerId="LiveId" clId="{E77C6D01-4ABA-4C38-98F1-A18E19E55CAD}" dt="2020-05-28T19:33:58.219" v="118" actId="1036"/>
          <ac:spMkLst>
            <pc:docMk/>
            <pc:sldMk cId="1777894342" sldId="389"/>
            <ac:spMk id="2" creationId="{34691120-21E3-43DC-A32F-901CCE1AB10B}"/>
          </ac:spMkLst>
        </pc:spChg>
      </pc:sldChg>
      <pc:sldChg chg="addSp delSp modSp add del mod">
        <pc:chgData name="Samson Christopher" userId="6a13b5f1e64a53ae" providerId="LiveId" clId="{E77C6D01-4ABA-4C38-98F1-A18E19E55CAD}" dt="2020-05-28T19:34:10.163" v="171" actId="1035"/>
        <pc:sldMkLst>
          <pc:docMk/>
          <pc:sldMk cId="850099564" sldId="390"/>
        </pc:sldMkLst>
        <pc:spChg chg="add del mod">
          <ac:chgData name="Samson Christopher" userId="6a13b5f1e64a53ae" providerId="LiveId" clId="{E77C6D01-4ABA-4C38-98F1-A18E19E55CAD}" dt="2020-05-28T19:34:10.163" v="171" actId="1035"/>
          <ac:spMkLst>
            <pc:docMk/>
            <pc:sldMk cId="850099564" sldId="390"/>
            <ac:spMk id="2" creationId="{A69611AE-ED70-4C7A-AC37-CBD3E37557CE}"/>
          </ac:spMkLst>
        </pc:spChg>
      </pc:sldChg>
      <pc:sldChg chg="addSp modSp mod">
        <pc:chgData name="Samson Christopher" userId="6a13b5f1e64a53ae" providerId="LiveId" clId="{E77C6D01-4ABA-4C38-98F1-A18E19E55CAD}" dt="2020-05-28T19:34:18.596" v="223" actId="1035"/>
        <pc:sldMkLst>
          <pc:docMk/>
          <pc:sldMk cId="944968354" sldId="391"/>
        </pc:sldMkLst>
        <pc:spChg chg="add mod">
          <ac:chgData name="Samson Christopher" userId="6a13b5f1e64a53ae" providerId="LiveId" clId="{E77C6D01-4ABA-4C38-98F1-A18E19E55CAD}" dt="2020-05-28T19:34:18.596" v="223" actId="1035"/>
          <ac:spMkLst>
            <pc:docMk/>
            <pc:sldMk cId="944968354" sldId="391"/>
            <ac:spMk id="2" creationId="{C33972DF-5078-4D4E-9BBB-8EB8ACA5A2BC}"/>
          </ac:spMkLst>
        </pc:spChg>
      </pc:sldChg>
      <pc:sldChg chg="addSp modSp mod">
        <pc:chgData name="Samson Christopher" userId="6a13b5f1e64a53ae" providerId="LiveId" clId="{E77C6D01-4ABA-4C38-98F1-A18E19E55CAD}" dt="2020-05-28T19:34:25.816" v="267" actId="1035"/>
        <pc:sldMkLst>
          <pc:docMk/>
          <pc:sldMk cId="1414681237" sldId="392"/>
        </pc:sldMkLst>
        <pc:spChg chg="add mod">
          <ac:chgData name="Samson Christopher" userId="6a13b5f1e64a53ae" providerId="LiveId" clId="{E77C6D01-4ABA-4C38-98F1-A18E19E55CAD}" dt="2020-05-28T19:34:25.816" v="267" actId="1035"/>
          <ac:spMkLst>
            <pc:docMk/>
            <pc:sldMk cId="1414681237" sldId="392"/>
            <ac:spMk id="2" creationId="{827A94C2-FCE7-44AA-9631-AC233CF31E01}"/>
          </ac:spMkLst>
        </pc:spChg>
      </pc:sldChg>
      <pc:sldChg chg="addSp modSp mod">
        <pc:chgData name="Samson Christopher" userId="6a13b5f1e64a53ae" providerId="LiveId" clId="{E77C6D01-4ABA-4C38-98F1-A18E19E55CAD}" dt="2020-05-28T19:34:31.696" v="310" actId="1035"/>
        <pc:sldMkLst>
          <pc:docMk/>
          <pc:sldMk cId="4103851070" sldId="393"/>
        </pc:sldMkLst>
        <pc:spChg chg="add mod">
          <ac:chgData name="Samson Christopher" userId="6a13b5f1e64a53ae" providerId="LiveId" clId="{E77C6D01-4ABA-4C38-98F1-A18E19E55CAD}" dt="2020-05-28T19:34:31.696" v="310" actId="1035"/>
          <ac:spMkLst>
            <pc:docMk/>
            <pc:sldMk cId="4103851070" sldId="393"/>
            <ac:spMk id="2" creationId="{95F50903-602D-499B-B7DF-FF931F069C67}"/>
          </ac:spMkLst>
        </pc:spChg>
      </pc:sldChg>
      <pc:sldChg chg="addSp modSp mod">
        <pc:chgData name="Samson Christopher" userId="6a13b5f1e64a53ae" providerId="LiveId" clId="{E77C6D01-4ABA-4C38-98F1-A18E19E55CAD}" dt="2020-05-28T19:34:42.637" v="367" actId="1035"/>
        <pc:sldMkLst>
          <pc:docMk/>
          <pc:sldMk cId="659567130" sldId="394"/>
        </pc:sldMkLst>
        <pc:spChg chg="add mod">
          <ac:chgData name="Samson Christopher" userId="6a13b5f1e64a53ae" providerId="LiveId" clId="{E77C6D01-4ABA-4C38-98F1-A18E19E55CAD}" dt="2020-05-28T19:34:42.637" v="367" actId="1035"/>
          <ac:spMkLst>
            <pc:docMk/>
            <pc:sldMk cId="659567130" sldId="394"/>
            <ac:spMk id="2" creationId="{1E5FA17D-8D8B-4D7F-AF56-12A7AA0CF54E}"/>
          </ac:spMkLst>
        </pc:spChg>
      </pc:sldChg>
      <pc:sldChg chg="addSp modSp mod">
        <pc:chgData name="Samson Christopher" userId="6a13b5f1e64a53ae" providerId="LiveId" clId="{E77C6D01-4ABA-4C38-98F1-A18E19E55CAD}" dt="2020-05-28T19:34:49.360" v="412" actId="1036"/>
        <pc:sldMkLst>
          <pc:docMk/>
          <pc:sldMk cId="859356432" sldId="395"/>
        </pc:sldMkLst>
        <pc:spChg chg="add mod">
          <ac:chgData name="Samson Christopher" userId="6a13b5f1e64a53ae" providerId="LiveId" clId="{E77C6D01-4ABA-4C38-98F1-A18E19E55CAD}" dt="2020-05-28T19:34:49.360" v="412" actId="1036"/>
          <ac:spMkLst>
            <pc:docMk/>
            <pc:sldMk cId="859356432" sldId="395"/>
            <ac:spMk id="2" creationId="{707CB062-8C85-44DB-9266-E12FD7695AEC}"/>
          </ac:spMkLst>
        </pc:spChg>
      </pc:sldChg>
      <pc:sldChg chg="addSp modSp mod">
        <pc:chgData name="Samson Christopher" userId="6a13b5f1e64a53ae" providerId="LiveId" clId="{E77C6D01-4ABA-4C38-98F1-A18E19E55CAD}" dt="2020-05-28T19:34:55.585" v="472" actId="1036"/>
        <pc:sldMkLst>
          <pc:docMk/>
          <pc:sldMk cId="2025405914" sldId="396"/>
        </pc:sldMkLst>
        <pc:spChg chg="add mod">
          <ac:chgData name="Samson Christopher" userId="6a13b5f1e64a53ae" providerId="LiveId" clId="{E77C6D01-4ABA-4C38-98F1-A18E19E55CAD}" dt="2020-05-28T19:34:55.585" v="472" actId="1036"/>
          <ac:spMkLst>
            <pc:docMk/>
            <pc:sldMk cId="2025405914" sldId="396"/>
            <ac:spMk id="2" creationId="{FB08DE18-19A6-4BEE-A558-9B00CD5C38B5}"/>
          </ac:spMkLst>
        </pc:spChg>
      </pc:sldChg>
      <pc:sldChg chg="addSp modSp mod">
        <pc:chgData name="Samson Christopher" userId="6a13b5f1e64a53ae" providerId="LiveId" clId="{E77C6D01-4ABA-4C38-98F1-A18E19E55CAD}" dt="2020-05-28T19:35:01.942" v="517" actId="1036"/>
        <pc:sldMkLst>
          <pc:docMk/>
          <pc:sldMk cId="2940326978" sldId="397"/>
        </pc:sldMkLst>
        <pc:spChg chg="add mod">
          <ac:chgData name="Samson Christopher" userId="6a13b5f1e64a53ae" providerId="LiveId" clId="{E77C6D01-4ABA-4C38-98F1-A18E19E55CAD}" dt="2020-05-28T19:35:01.942" v="517" actId="1036"/>
          <ac:spMkLst>
            <pc:docMk/>
            <pc:sldMk cId="2940326978" sldId="397"/>
            <ac:spMk id="2" creationId="{DC490F27-5375-4098-8F9C-BE0952490FA1}"/>
          </ac:spMkLst>
        </pc:spChg>
      </pc:sldChg>
      <pc:sldChg chg="addSp modSp mod">
        <pc:chgData name="Samson Christopher" userId="6a13b5f1e64a53ae" providerId="LiveId" clId="{E77C6D01-4ABA-4C38-98F1-A18E19E55CAD}" dt="2020-05-28T19:35:10.451" v="574" actId="1035"/>
        <pc:sldMkLst>
          <pc:docMk/>
          <pc:sldMk cId="2964080828" sldId="398"/>
        </pc:sldMkLst>
        <pc:spChg chg="add mod">
          <ac:chgData name="Samson Christopher" userId="6a13b5f1e64a53ae" providerId="LiveId" clId="{E77C6D01-4ABA-4C38-98F1-A18E19E55CAD}" dt="2020-05-28T19:35:10.451" v="574" actId="1035"/>
          <ac:spMkLst>
            <pc:docMk/>
            <pc:sldMk cId="2964080828" sldId="398"/>
            <ac:spMk id="2" creationId="{85DED515-DFFF-4A15-B7C8-29396417B1E6}"/>
          </ac:spMkLst>
        </pc:spChg>
      </pc:sldChg>
      <pc:sldChg chg="addSp modSp mod">
        <pc:chgData name="Samson Christopher" userId="6a13b5f1e64a53ae" providerId="LiveId" clId="{E77C6D01-4ABA-4C38-98F1-A18E19E55CAD}" dt="2020-05-28T19:35:17.300" v="619" actId="1036"/>
        <pc:sldMkLst>
          <pc:docMk/>
          <pc:sldMk cId="1883622595" sldId="399"/>
        </pc:sldMkLst>
        <pc:spChg chg="add mod">
          <ac:chgData name="Samson Christopher" userId="6a13b5f1e64a53ae" providerId="LiveId" clId="{E77C6D01-4ABA-4C38-98F1-A18E19E55CAD}" dt="2020-05-28T19:35:17.300" v="619" actId="1036"/>
          <ac:spMkLst>
            <pc:docMk/>
            <pc:sldMk cId="1883622595" sldId="399"/>
            <ac:spMk id="2" creationId="{A87242A5-6BF0-4780-A2EF-A2F45B11CBFB}"/>
          </ac:spMkLst>
        </pc:spChg>
      </pc:sldChg>
      <pc:sldChg chg="addSp modSp mod">
        <pc:chgData name="Samson Christopher" userId="6a13b5f1e64a53ae" providerId="LiveId" clId="{E77C6D01-4ABA-4C38-98F1-A18E19E55CAD}" dt="2020-05-28T19:35:24.941" v="670" actId="1036"/>
        <pc:sldMkLst>
          <pc:docMk/>
          <pc:sldMk cId="642142391" sldId="400"/>
        </pc:sldMkLst>
        <pc:spChg chg="add mod">
          <ac:chgData name="Samson Christopher" userId="6a13b5f1e64a53ae" providerId="LiveId" clId="{E77C6D01-4ABA-4C38-98F1-A18E19E55CAD}" dt="2020-05-28T19:35:24.941" v="670" actId="1036"/>
          <ac:spMkLst>
            <pc:docMk/>
            <pc:sldMk cId="642142391" sldId="400"/>
            <ac:spMk id="2" creationId="{882C1770-97AA-457E-88F0-EF27A68D6B3D}"/>
          </ac:spMkLst>
        </pc:spChg>
      </pc:sldChg>
      <pc:sldChg chg="addSp modSp mod">
        <pc:chgData name="Samson Christopher" userId="6a13b5f1e64a53ae" providerId="LiveId" clId="{E77C6D01-4ABA-4C38-98F1-A18E19E55CAD}" dt="2020-05-28T19:35:31.679" v="726" actId="1036"/>
        <pc:sldMkLst>
          <pc:docMk/>
          <pc:sldMk cId="620554568" sldId="401"/>
        </pc:sldMkLst>
        <pc:spChg chg="add mod">
          <ac:chgData name="Samson Christopher" userId="6a13b5f1e64a53ae" providerId="LiveId" clId="{E77C6D01-4ABA-4C38-98F1-A18E19E55CAD}" dt="2020-05-28T19:35:31.679" v="726" actId="1036"/>
          <ac:spMkLst>
            <pc:docMk/>
            <pc:sldMk cId="620554568" sldId="401"/>
            <ac:spMk id="2" creationId="{FD3307F5-57D5-4CA4-8797-EDBF564BDA8E}"/>
          </ac:spMkLst>
        </pc:spChg>
      </pc:sldChg>
      <pc:sldChg chg="addSp modSp mod">
        <pc:chgData name="Samson Christopher" userId="6a13b5f1e64a53ae" providerId="LiveId" clId="{E77C6D01-4ABA-4C38-98F1-A18E19E55CAD}" dt="2020-05-28T19:35:37.576" v="770" actId="1035"/>
        <pc:sldMkLst>
          <pc:docMk/>
          <pc:sldMk cId="459594907" sldId="402"/>
        </pc:sldMkLst>
        <pc:spChg chg="add mod">
          <ac:chgData name="Samson Christopher" userId="6a13b5f1e64a53ae" providerId="LiveId" clId="{E77C6D01-4ABA-4C38-98F1-A18E19E55CAD}" dt="2020-05-28T19:35:37.576" v="770" actId="1035"/>
          <ac:spMkLst>
            <pc:docMk/>
            <pc:sldMk cId="459594907" sldId="402"/>
            <ac:spMk id="2" creationId="{8FEB2329-F5E2-4731-B875-A6D154DB2549}"/>
          </ac:spMkLst>
        </pc:spChg>
      </pc:sldChg>
      <pc:sldChg chg="addSp modSp mod">
        <pc:chgData name="Samson Christopher" userId="6a13b5f1e64a53ae" providerId="LiveId" clId="{E77C6D01-4ABA-4C38-98F1-A18E19E55CAD}" dt="2020-05-28T19:35:44.140" v="816" actId="1036"/>
        <pc:sldMkLst>
          <pc:docMk/>
          <pc:sldMk cId="2376098714" sldId="403"/>
        </pc:sldMkLst>
        <pc:spChg chg="add mod">
          <ac:chgData name="Samson Christopher" userId="6a13b5f1e64a53ae" providerId="LiveId" clId="{E77C6D01-4ABA-4C38-98F1-A18E19E55CAD}" dt="2020-05-28T19:35:44.140" v="816" actId="1036"/>
          <ac:spMkLst>
            <pc:docMk/>
            <pc:sldMk cId="2376098714" sldId="403"/>
            <ac:spMk id="2" creationId="{BF250D27-3F59-4D78-B8B3-268925532A18}"/>
          </ac:spMkLst>
        </pc:spChg>
      </pc:sldChg>
      <pc:sldChg chg="addSp modSp add mod">
        <pc:chgData name="Samson Christopher" userId="6a13b5f1e64a53ae" providerId="LiveId" clId="{E77C6D01-4ABA-4C38-98F1-A18E19E55CAD}" dt="2020-05-28T19:35:51.326" v="866" actId="1035"/>
        <pc:sldMkLst>
          <pc:docMk/>
          <pc:sldMk cId="1051091288" sldId="404"/>
        </pc:sldMkLst>
        <pc:spChg chg="add mod">
          <ac:chgData name="Samson Christopher" userId="6a13b5f1e64a53ae" providerId="LiveId" clId="{E77C6D01-4ABA-4C38-98F1-A18E19E55CAD}" dt="2020-05-28T19:35:51.326" v="866" actId="1035"/>
          <ac:spMkLst>
            <pc:docMk/>
            <pc:sldMk cId="1051091288" sldId="404"/>
            <ac:spMk id="2" creationId="{4DFC37E3-F773-4A83-BF54-72FD722B3F79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691120-21E3-43DC-A32F-901CCE1AB10B}"/>
              </a:ext>
            </a:extLst>
          </p:cNvPr>
          <p:cNvSpPr/>
          <p:nvPr/>
        </p:nvSpPr>
        <p:spPr>
          <a:xfrm>
            <a:off x="708949" y="5693922"/>
            <a:ext cx="107741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TWúXôLúU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ùNôkRúU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LôiúTú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]ô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DED515-DFFF-4A15-B7C8-29396417B1E6}"/>
              </a:ext>
            </a:extLst>
          </p:cNvPr>
          <p:cNvSpPr/>
          <p:nvPr/>
        </p:nvSpPr>
        <p:spPr>
          <a:xfrm>
            <a:off x="1516864" y="5358362"/>
            <a:ext cx="915827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ÑYôN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TôûR«p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úNôWôÕ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K¥ÓúYu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7242A5-6BF0-4780-A2EF-A2F45B11CBFB}"/>
              </a:ext>
            </a:extLst>
          </p:cNvPr>
          <p:cNvSpPr/>
          <p:nvPr/>
        </p:nvSpPr>
        <p:spPr>
          <a:xfrm>
            <a:off x="323428" y="5366751"/>
            <a:ext cx="115451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LôiúTu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úRNm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úNoúYu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2C1770-97AA-457E-88F0-EF27A68D6B3D}"/>
              </a:ext>
            </a:extLst>
          </p:cNvPr>
          <p:cNvSpPr/>
          <p:nvPr/>
        </p:nvSpPr>
        <p:spPr>
          <a:xfrm>
            <a:off x="1052794" y="5366751"/>
            <a:ext cx="1008641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CWôlTLp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CpûXúV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CWhNLo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ùY°fNúU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3307F5-57D5-4CA4-8797-EDBF564BDA8E}"/>
              </a:ext>
            </a:extLst>
          </p:cNvPr>
          <p:cNvSpPr/>
          <p:nvPr/>
        </p:nvSpPr>
        <p:spPr>
          <a:xfrm>
            <a:off x="-68507" y="5366751"/>
            <a:ext cx="1232901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AûZl©u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NjRm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úLhÓ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Sôàm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BVjRUô¡ÓúYu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EB2329-F5E2-4731-B875-A6D154DB2549}"/>
              </a:ext>
            </a:extLst>
          </p:cNvPr>
          <p:cNvSpPr/>
          <p:nvPr/>
        </p:nvSpPr>
        <p:spPr>
          <a:xfrm>
            <a:off x="702537" y="5358362"/>
            <a:ext cx="1078692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SôhLÞm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ùSÚeÏúR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YôgûNÙm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ùTÚÏúR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250D27-3F59-4D78-B8B3-268925532A18}"/>
              </a:ext>
            </a:extLst>
          </p:cNvPr>
          <p:cNvSpPr/>
          <p:nvPr/>
        </p:nvSpPr>
        <p:spPr>
          <a:xfrm>
            <a:off x="971041" y="5366751"/>
            <a:ext cx="1024992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T°eÏ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S§úVôWm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ÑjRo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¾oj§ÓYôo</a:t>
            </a:r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FC37E3-F773-4A83-BF54-72FD722B3F79}"/>
              </a:ext>
            </a:extLst>
          </p:cNvPr>
          <p:cNvSpPr/>
          <p:nvPr/>
        </p:nvSpPr>
        <p:spPr>
          <a:xfrm>
            <a:off x="1871127" y="5693922"/>
            <a:ext cx="84497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çRoLs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Tô¥P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çVû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R¬£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lúTu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09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9611AE-ED70-4C7A-AC37-CBD3E37557CE}"/>
              </a:ext>
            </a:extLst>
          </p:cNvPr>
          <p:cNvSpPr/>
          <p:nvPr/>
        </p:nvSpPr>
        <p:spPr>
          <a:xfrm>
            <a:off x="1276414" y="5685533"/>
            <a:ext cx="96391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LôiúTú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]ô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3972DF-5078-4D4E-9BBB-8EB8ACA5A2BC}"/>
              </a:ext>
            </a:extLst>
          </p:cNvPr>
          <p:cNvSpPr/>
          <p:nvPr/>
        </p:nvSpPr>
        <p:spPr>
          <a:xfrm>
            <a:off x="584717" y="5366751"/>
            <a:ext cx="1102256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YÚjRm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T£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jÕVWm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AeúL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CpûX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7A94C2-FCE7-44AA-9631-AC233CF31E01}"/>
              </a:ext>
            </a:extLst>
          </p:cNvPr>
          <p:cNvSpPr/>
          <p:nvPr/>
        </p:nvSpPr>
        <p:spPr>
          <a:xfrm>
            <a:off x="-223197" y="5358362"/>
            <a:ext cx="1263839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i¡ÃPm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Yôg£lúTu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iQYo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úNoúYu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F50903-602D-499B-B7DF-FF931F069C67}"/>
              </a:ext>
            </a:extLst>
          </p:cNvPr>
          <p:cNvSpPr/>
          <p:nvPr/>
        </p:nvSpPr>
        <p:spPr>
          <a:xfrm>
            <a:off x="-145449" y="5366751"/>
            <a:ext cx="1248290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ÛûY«p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ÙiúPu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C²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CúVÑúY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5FA17D-8D8B-4D7F-AF56-12A7AA0CF54E}"/>
              </a:ext>
            </a:extLst>
          </p:cNvPr>
          <p:cNvSpPr/>
          <p:nvPr/>
        </p:nvSpPr>
        <p:spPr>
          <a:xfrm>
            <a:off x="1687583" y="5702311"/>
            <a:ext cx="88168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AY¬u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U¡ûUúV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G]Õ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CXh£VúU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7CB062-8C85-44DB-9266-E12FD7695AEC}"/>
              </a:ext>
            </a:extLst>
          </p:cNvPr>
          <p:cNvSpPr/>
          <p:nvPr/>
        </p:nvSpPr>
        <p:spPr>
          <a:xfrm>
            <a:off x="-3584" y="5366751"/>
            <a:ext cx="1219917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Sm©dûLVôm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éªÙm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ùNôkRUpX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08DE18-19A6-4BEE-A558-9B00CD5C38B5}"/>
              </a:ext>
            </a:extLst>
          </p:cNvPr>
          <p:cNvSpPr/>
          <p:nvPr/>
        </p:nvSpPr>
        <p:spPr>
          <a:xfrm>
            <a:off x="591930" y="5366751"/>
            <a:ext cx="110081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£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kûRÙPu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uTtßúYu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490F27-5375-4098-8F9C-BE0952490FA1}"/>
              </a:ext>
            </a:extLst>
          </p:cNvPr>
          <p:cNvSpPr/>
          <p:nvPr/>
        </p:nvSpPr>
        <p:spPr>
          <a:xfrm>
            <a:off x="-96559" y="5366751"/>
            <a:ext cx="1238512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KhPjûR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ù_VØPu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Sôàm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J¥P AÚs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ùNnYôo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142</Words>
  <Application>Microsoft Office PowerPoint</Application>
  <PresentationFormat>Widescreen</PresentationFormat>
  <Paragraphs>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2020-05-28T19:36:05Z</dcterms:modified>
</cp:coreProperties>
</file>