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26546F4-FE17-4627-89B4-50E43E0A7FFB}"/>
    <pc:docChg chg="undo custSel delSld modSld">
      <pc:chgData name="Samson Christopher" userId="6a13b5f1e64a53ae" providerId="LiveId" clId="{326546F4-FE17-4627-89B4-50E43E0A7FFB}" dt="2020-10-11T01:08:00.939" v="705" actId="1036"/>
      <pc:docMkLst>
        <pc:docMk/>
      </pc:docMkLst>
      <pc:sldChg chg="del">
        <pc:chgData name="Samson Christopher" userId="6a13b5f1e64a53ae" providerId="LiveId" clId="{326546F4-FE17-4627-89B4-50E43E0A7FFB}" dt="2020-10-11T00:42:12.425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326546F4-FE17-4627-89B4-50E43E0A7FFB}" dt="2020-10-11T01:08:00.939" v="705" actId="1036"/>
        <pc:sldMkLst>
          <pc:docMk/>
          <pc:sldMk cId="1777894342" sldId="389"/>
        </pc:sldMkLst>
        <pc:spChg chg="add mod">
          <ac:chgData name="Samson Christopher" userId="6a13b5f1e64a53ae" providerId="LiveId" clId="{326546F4-FE17-4627-89B4-50E43E0A7FFB}" dt="2020-10-11T01:08:00.939" v="705" actId="1036"/>
          <ac:spMkLst>
            <pc:docMk/>
            <pc:sldMk cId="1777894342" sldId="389"/>
            <ac:spMk id="4" creationId="{CB032D1E-C6DD-49D6-8292-FE313092048B}"/>
          </ac:spMkLst>
        </pc:spChg>
      </pc:sldChg>
      <pc:sldChg chg="addSp modSp mod">
        <pc:chgData name="Samson Christopher" userId="6a13b5f1e64a53ae" providerId="LiveId" clId="{326546F4-FE17-4627-89B4-50E43E0A7FFB}" dt="2020-10-11T01:07:55.303" v="649" actId="1035"/>
        <pc:sldMkLst>
          <pc:docMk/>
          <pc:sldMk cId="850099564" sldId="390"/>
        </pc:sldMkLst>
        <pc:spChg chg="add mod">
          <ac:chgData name="Samson Christopher" userId="6a13b5f1e64a53ae" providerId="LiveId" clId="{326546F4-FE17-4627-89B4-50E43E0A7FFB}" dt="2020-10-11T01:07:55.303" v="649" actId="1035"/>
          <ac:spMkLst>
            <pc:docMk/>
            <pc:sldMk cId="850099564" sldId="390"/>
            <ac:spMk id="4" creationId="{2DA730D3-86A7-4E9C-B8D8-3989575618D3}"/>
          </ac:spMkLst>
        </pc:spChg>
      </pc:sldChg>
      <pc:sldChg chg="addSp modSp mod">
        <pc:chgData name="Samson Christopher" userId="6a13b5f1e64a53ae" providerId="LiveId" clId="{326546F4-FE17-4627-89B4-50E43E0A7FFB}" dt="2020-10-11T01:07:48.191" v="598" actId="1036"/>
        <pc:sldMkLst>
          <pc:docMk/>
          <pc:sldMk cId="944968354" sldId="391"/>
        </pc:sldMkLst>
        <pc:spChg chg="add mod">
          <ac:chgData name="Samson Christopher" userId="6a13b5f1e64a53ae" providerId="LiveId" clId="{326546F4-FE17-4627-89B4-50E43E0A7FFB}" dt="2020-10-11T01:07:48.191" v="598" actId="1036"/>
          <ac:spMkLst>
            <pc:docMk/>
            <pc:sldMk cId="944968354" sldId="391"/>
            <ac:spMk id="4" creationId="{6766A0A1-E0C6-40D4-A3B4-2D1C1FF3E45F}"/>
          </ac:spMkLst>
        </pc:spChg>
      </pc:sldChg>
      <pc:sldChg chg="addSp modSp mod">
        <pc:chgData name="Samson Christopher" userId="6a13b5f1e64a53ae" providerId="LiveId" clId="{326546F4-FE17-4627-89B4-50E43E0A7FFB}" dt="2020-10-11T01:07:41.417" v="547" actId="1035"/>
        <pc:sldMkLst>
          <pc:docMk/>
          <pc:sldMk cId="1414681237" sldId="392"/>
        </pc:sldMkLst>
        <pc:spChg chg="add mod">
          <ac:chgData name="Samson Christopher" userId="6a13b5f1e64a53ae" providerId="LiveId" clId="{326546F4-FE17-4627-89B4-50E43E0A7FFB}" dt="2020-10-11T01:07:41.417" v="547" actId="1035"/>
          <ac:spMkLst>
            <pc:docMk/>
            <pc:sldMk cId="1414681237" sldId="392"/>
            <ac:spMk id="4" creationId="{A976ECF8-F130-4F47-A7E8-7FAC931A85FD}"/>
          </ac:spMkLst>
        </pc:spChg>
      </pc:sldChg>
      <pc:sldChg chg="addSp modSp mod">
        <pc:chgData name="Samson Christopher" userId="6a13b5f1e64a53ae" providerId="LiveId" clId="{326546F4-FE17-4627-89B4-50E43E0A7FFB}" dt="2020-10-11T01:07:36.855" v="497" actId="1035"/>
        <pc:sldMkLst>
          <pc:docMk/>
          <pc:sldMk cId="4103851070" sldId="393"/>
        </pc:sldMkLst>
        <pc:spChg chg="add mod">
          <ac:chgData name="Samson Christopher" userId="6a13b5f1e64a53ae" providerId="LiveId" clId="{326546F4-FE17-4627-89B4-50E43E0A7FFB}" dt="2020-10-11T01:07:36.855" v="497" actId="1035"/>
          <ac:spMkLst>
            <pc:docMk/>
            <pc:sldMk cId="4103851070" sldId="393"/>
            <ac:spMk id="4" creationId="{5C7AD667-6F2B-4DC9-AFC7-EB0F26DD93B5}"/>
          </ac:spMkLst>
        </pc:spChg>
      </pc:sldChg>
      <pc:sldChg chg="addSp modSp mod">
        <pc:chgData name="Samson Christopher" userId="6a13b5f1e64a53ae" providerId="LiveId" clId="{326546F4-FE17-4627-89B4-50E43E0A7FFB}" dt="2020-10-11T01:07:30.523" v="446" actId="1035"/>
        <pc:sldMkLst>
          <pc:docMk/>
          <pc:sldMk cId="659567130" sldId="394"/>
        </pc:sldMkLst>
        <pc:spChg chg="add mod">
          <ac:chgData name="Samson Christopher" userId="6a13b5f1e64a53ae" providerId="LiveId" clId="{326546F4-FE17-4627-89B4-50E43E0A7FFB}" dt="2020-10-11T01:07:30.523" v="446" actId="1035"/>
          <ac:spMkLst>
            <pc:docMk/>
            <pc:sldMk cId="659567130" sldId="394"/>
            <ac:spMk id="4" creationId="{1C969508-81D3-49C6-8D83-57F37DA729E0}"/>
          </ac:spMkLst>
        </pc:spChg>
      </pc:sldChg>
      <pc:sldChg chg="addSp modSp mod">
        <pc:chgData name="Samson Christopher" userId="6a13b5f1e64a53ae" providerId="LiveId" clId="{326546F4-FE17-4627-89B4-50E43E0A7FFB}" dt="2020-10-11T01:07:23.707" v="387" actId="1035"/>
        <pc:sldMkLst>
          <pc:docMk/>
          <pc:sldMk cId="859356432" sldId="395"/>
        </pc:sldMkLst>
        <pc:spChg chg="add mod">
          <ac:chgData name="Samson Christopher" userId="6a13b5f1e64a53ae" providerId="LiveId" clId="{326546F4-FE17-4627-89B4-50E43E0A7FFB}" dt="2020-10-11T01:07:23.707" v="387" actId="1035"/>
          <ac:spMkLst>
            <pc:docMk/>
            <pc:sldMk cId="859356432" sldId="395"/>
            <ac:spMk id="4" creationId="{0CE9DE00-B022-48D1-B273-C58FD51DDE63}"/>
          </ac:spMkLst>
        </pc:spChg>
      </pc:sldChg>
      <pc:sldChg chg="addSp modSp mod">
        <pc:chgData name="Samson Christopher" userId="6a13b5f1e64a53ae" providerId="LiveId" clId="{326546F4-FE17-4627-89B4-50E43E0A7FFB}" dt="2020-10-11T01:07:17.772" v="340" actId="1035"/>
        <pc:sldMkLst>
          <pc:docMk/>
          <pc:sldMk cId="2025405914" sldId="396"/>
        </pc:sldMkLst>
        <pc:spChg chg="add mod">
          <ac:chgData name="Samson Christopher" userId="6a13b5f1e64a53ae" providerId="LiveId" clId="{326546F4-FE17-4627-89B4-50E43E0A7FFB}" dt="2020-10-11T01:07:17.772" v="340" actId="1035"/>
          <ac:spMkLst>
            <pc:docMk/>
            <pc:sldMk cId="2025405914" sldId="396"/>
            <ac:spMk id="4" creationId="{2A862CC7-6587-4544-B6BC-8C893F826013}"/>
          </ac:spMkLst>
        </pc:spChg>
      </pc:sldChg>
      <pc:sldChg chg="addSp modSp mod">
        <pc:chgData name="Samson Christopher" userId="6a13b5f1e64a53ae" providerId="LiveId" clId="{326546F4-FE17-4627-89B4-50E43E0A7FFB}" dt="2020-10-11T01:07:12.235" v="293" actId="1035"/>
        <pc:sldMkLst>
          <pc:docMk/>
          <pc:sldMk cId="2940326978" sldId="397"/>
        </pc:sldMkLst>
        <pc:spChg chg="add mod">
          <ac:chgData name="Samson Christopher" userId="6a13b5f1e64a53ae" providerId="LiveId" clId="{326546F4-FE17-4627-89B4-50E43E0A7FFB}" dt="2020-10-11T01:07:12.235" v="293" actId="1035"/>
          <ac:spMkLst>
            <pc:docMk/>
            <pc:sldMk cId="2940326978" sldId="397"/>
            <ac:spMk id="4" creationId="{8E8A88E5-58C8-4CA7-BC27-27C8E9ED047D}"/>
          </ac:spMkLst>
        </pc:spChg>
      </pc:sldChg>
      <pc:sldChg chg="addSp modSp mod">
        <pc:chgData name="Samson Christopher" userId="6a13b5f1e64a53ae" providerId="LiveId" clId="{326546F4-FE17-4627-89B4-50E43E0A7FFB}" dt="2020-10-11T01:06:15.600" v="233" actId="1035"/>
        <pc:sldMkLst>
          <pc:docMk/>
          <pc:sldMk cId="2964080828" sldId="398"/>
        </pc:sldMkLst>
        <pc:spChg chg="add mod">
          <ac:chgData name="Samson Christopher" userId="6a13b5f1e64a53ae" providerId="LiveId" clId="{326546F4-FE17-4627-89B4-50E43E0A7FFB}" dt="2020-10-11T01:06:15.600" v="233" actId="1035"/>
          <ac:spMkLst>
            <pc:docMk/>
            <pc:sldMk cId="2964080828" sldId="398"/>
            <ac:spMk id="4" creationId="{7E3D5C5C-66E5-48C4-954B-84BF2C4B90AB}"/>
          </ac:spMkLst>
        </pc:spChg>
      </pc:sldChg>
      <pc:sldChg chg="addSp modSp mod">
        <pc:chgData name="Samson Christopher" userId="6a13b5f1e64a53ae" providerId="LiveId" clId="{326546F4-FE17-4627-89B4-50E43E0A7FFB}" dt="2020-10-11T01:06:09.015" v="185" actId="1035"/>
        <pc:sldMkLst>
          <pc:docMk/>
          <pc:sldMk cId="1883622595" sldId="399"/>
        </pc:sldMkLst>
        <pc:spChg chg="add mod">
          <ac:chgData name="Samson Christopher" userId="6a13b5f1e64a53ae" providerId="LiveId" clId="{326546F4-FE17-4627-89B4-50E43E0A7FFB}" dt="2020-10-11T01:06:09.015" v="185" actId="1035"/>
          <ac:spMkLst>
            <pc:docMk/>
            <pc:sldMk cId="1883622595" sldId="399"/>
            <ac:spMk id="4" creationId="{A2501343-9AC6-42BB-8A1A-8EECCF57019A}"/>
          </ac:spMkLst>
        </pc:spChg>
      </pc:sldChg>
      <pc:sldChg chg="addSp modSp mod">
        <pc:chgData name="Samson Christopher" userId="6a13b5f1e64a53ae" providerId="LiveId" clId="{326546F4-FE17-4627-89B4-50E43E0A7FFB}" dt="2020-10-11T01:05:47.733" v="130" actId="1036"/>
        <pc:sldMkLst>
          <pc:docMk/>
          <pc:sldMk cId="642142391" sldId="400"/>
        </pc:sldMkLst>
        <pc:spChg chg="add mod">
          <ac:chgData name="Samson Christopher" userId="6a13b5f1e64a53ae" providerId="LiveId" clId="{326546F4-FE17-4627-89B4-50E43E0A7FFB}" dt="2020-10-11T01:05:47.733" v="130" actId="1036"/>
          <ac:spMkLst>
            <pc:docMk/>
            <pc:sldMk cId="642142391" sldId="400"/>
            <ac:spMk id="4" creationId="{CCF795BC-78F5-46CB-8075-BF49B0CA1DC4}"/>
          </ac:spMkLst>
        </pc:spChg>
      </pc:sldChg>
      <pc:sldChg chg="del">
        <pc:chgData name="Samson Christopher" userId="6a13b5f1e64a53ae" providerId="LiveId" clId="{326546F4-FE17-4627-89B4-50E43E0A7FFB}" dt="2020-10-11T00:42:02.16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326546F4-FE17-4627-89B4-50E43E0A7FFB}" dt="2020-10-11T00:42:02.688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326546F4-FE17-4627-89B4-50E43E0A7FFB}" dt="2020-10-11T00:42:03.091" v="14" actId="47"/>
        <pc:sldMkLst>
          <pc:docMk/>
          <pc:sldMk cId="2376098714" sldId="4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32D1E-C6DD-49D6-8292-FE313092048B}"/>
              </a:ext>
            </a:extLst>
          </p:cNvPr>
          <p:cNvSpPr txBox="1"/>
          <p:nvPr/>
        </p:nvSpPr>
        <p:spPr>
          <a:xfrm>
            <a:off x="1655078" y="5377238"/>
            <a:ext cx="888184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TWU </a:t>
            </a:r>
            <a:r>
              <a:rPr lang="en-US" dirty="0" err="1"/>
              <a:t>Wô_u</a:t>
            </a:r>
            <a:r>
              <a:rPr lang="en-US" dirty="0"/>
              <a:t> </a:t>
            </a:r>
            <a:r>
              <a:rPr lang="en-US" dirty="0" err="1"/>
              <a:t>ReÏm</a:t>
            </a:r>
            <a:r>
              <a:rPr lang="en-US" dirty="0"/>
              <a:t> </a:t>
            </a:r>
            <a:r>
              <a:rPr lang="en-US" dirty="0" err="1"/>
              <a:t>U¡ûU</a:t>
            </a:r>
            <a:r>
              <a:rPr lang="en-US" dirty="0"/>
              <a:t> - </a:t>
            </a:r>
            <a:r>
              <a:rPr lang="en-US" dirty="0" err="1"/>
              <a:t>TWúXôL</a:t>
            </a:r>
            <a:r>
              <a:rPr lang="en-US" dirty="0"/>
              <a:t> </a:t>
            </a:r>
            <a:r>
              <a:rPr lang="en-US" dirty="0" err="1"/>
              <a:t>çRo</a:t>
            </a:r>
            <a:r>
              <a:rPr lang="en-US" dirty="0"/>
              <a:t> </a:t>
            </a:r>
            <a:r>
              <a:rPr lang="en-US" dirty="0" err="1"/>
              <a:t>TôRúNûY</a:t>
            </a:r>
            <a:r>
              <a:rPr lang="en-US" dirty="0"/>
              <a:t> </a:t>
            </a:r>
            <a:r>
              <a:rPr lang="en-US" dirty="0" err="1"/>
              <a:t>ùNnÙm</a:t>
            </a:r>
            <a:r>
              <a:rPr lang="en-US" dirty="0"/>
              <a:t> </a:t>
            </a:r>
            <a:r>
              <a:rPr lang="en-US" dirty="0" err="1"/>
              <a:t>Uô°ûL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D5C5C-66E5-48C4-954B-84BF2C4B90AB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CÚ°pXô</a:t>
            </a:r>
            <a:r>
              <a:rPr lang="en-US" dirty="0"/>
              <a:t> </a:t>
            </a:r>
            <a:r>
              <a:rPr lang="en-US" dirty="0" err="1"/>
              <a:t>CuTSôÓ</a:t>
            </a:r>
            <a:r>
              <a:rPr lang="en-US" dirty="0"/>
              <a:t>. </a:t>
            </a:r>
            <a:r>
              <a:rPr lang="en-US" dirty="0" err="1"/>
              <a:t>AÚù</a:t>
            </a:r>
            <a:r>
              <a:rPr lang="en-US" dirty="0"/>
              <a:t>[ô° </a:t>
            </a:r>
            <a:r>
              <a:rPr lang="en-US" dirty="0" err="1"/>
              <a:t>ÅÑUeÏ</a:t>
            </a:r>
            <a:r>
              <a:rPr lang="en-US" dirty="0"/>
              <a:t> </a:t>
            </a:r>
            <a:r>
              <a:rPr lang="en-US" dirty="0" err="1"/>
              <a:t>CuTúXôLm</a:t>
            </a:r>
            <a:r>
              <a:rPr lang="en-US" dirty="0"/>
              <a:t> </a:t>
            </a:r>
            <a:r>
              <a:rPr lang="en-US" dirty="0" err="1"/>
              <a:t>CuTúXôLm</a:t>
            </a:r>
            <a:r>
              <a:rPr lang="en-US" dirty="0"/>
              <a:t> Cu]­</a:t>
            </a:r>
            <a:r>
              <a:rPr lang="en-US" dirty="0" err="1"/>
              <a:t>pXô</a:t>
            </a:r>
            <a:r>
              <a:rPr lang="en-US" dirty="0"/>
              <a:t> </a:t>
            </a:r>
            <a:r>
              <a:rPr lang="en-US" dirty="0" err="1"/>
              <a:t>CuTUÕ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01343-9AC6-42BB-8A1A-8EECCF57019A}"/>
              </a:ext>
            </a:extLst>
          </p:cNvPr>
          <p:cNvSpPr txBox="1"/>
          <p:nvPr/>
        </p:nvSpPr>
        <p:spPr>
          <a:xfrm>
            <a:off x="672517" y="5377237"/>
            <a:ext cx="1084696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ØjÕ</a:t>
            </a:r>
            <a:r>
              <a:rPr lang="en-US" dirty="0"/>
              <a:t> </a:t>
            </a:r>
            <a:r>
              <a:rPr lang="en-US" dirty="0" err="1"/>
              <a:t>YôNp</a:t>
            </a:r>
            <a:r>
              <a:rPr lang="en-US" dirty="0"/>
              <a:t> Tu²WiPeúL - ©</a:t>
            </a:r>
            <a:r>
              <a:rPr lang="en-US" dirty="0" err="1"/>
              <a:t>WûTÙs</a:t>
            </a:r>
            <a:r>
              <a:rPr lang="en-US" dirty="0"/>
              <a:t>[ </a:t>
            </a:r>
            <a:r>
              <a:rPr lang="en-US" dirty="0" err="1"/>
              <a:t>ùWj</a:t>
            </a:r>
            <a:r>
              <a:rPr lang="en-US" dirty="0"/>
              <a:t>§] </a:t>
            </a:r>
            <a:r>
              <a:rPr lang="en-US" dirty="0" err="1"/>
              <a:t>ùTôu</a:t>
            </a:r>
            <a:r>
              <a:rPr lang="en-US" dirty="0"/>
              <a:t> </a:t>
            </a:r>
            <a:r>
              <a:rPr lang="en-US" dirty="0" err="1"/>
              <a:t>UiPTeLú</a:t>
            </a:r>
            <a:r>
              <a:rPr lang="en-US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795BC-78F5-46CB-8075-BF49B0CA1DC4}"/>
              </a:ext>
            </a:extLst>
          </p:cNvPr>
          <p:cNvSpPr txBox="1"/>
          <p:nvPr/>
        </p:nvSpPr>
        <p:spPr>
          <a:xfrm>
            <a:off x="0" y="538974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CúVÑ</a:t>
            </a:r>
            <a:r>
              <a:rPr lang="en-US" sz="4000" dirty="0"/>
              <a:t> </a:t>
            </a:r>
            <a:r>
              <a:rPr lang="en-US" sz="4000" dirty="0" err="1"/>
              <a:t>SôRo</a:t>
            </a:r>
            <a:r>
              <a:rPr lang="en-US" sz="4000" dirty="0"/>
              <a:t> </a:t>
            </a:r>
            <a:r>
              <a:rPr lang="en-US" sz="4000" dirty="0" err="1"/>
              <a:t>ú_ô§VpXôp</a:t>
            </a:r>
            <a:r>
              <a:rPr lang="en-US" sz="4000" dirty="0"/>
              <a:t> </a:t>
            </a:r>
            <a:r>
              <a:rPr lang="en-US" sz="4000" dirty="0" err="1"/>
              <a:t>úY±XeÏm</a:t>
            </a:r>
            <a:r>
              <a:rPr lang="en-US" sz="4000" dirty="0"/>
              <a:t> </a:t>
            </a:r>
            <a:r>
              <a:rPr lang="en-US" sz="4000" dirty="0" err="1"/>
              <a:t>HÕªpûX</a:t>
            </a:r>
            <a:r>
              <a:rPr lang="en-US" sz="4000" dirty="0"/>
              <a:t> </a:t>
            </a:r>
            <a:r>
              <a:rPr lang="en-US" sz="4000" dirty="0" err="1"/>
              <a:t>SôùUpXôÚm</a:t>
            </a:r>
            <a:r>
              <a:rPr lang="en-US" sz="4000" dirty="0"/>
              <a:t> </a:t>
            </a:r>
            <a:r>
              <a:rPr lang="en-US" sz="4000" dirty="0" err="1"/>
              <a:t>BolT¬lúTôm</a:t>
            </a:r>
            <a:r>
              <a:rPr lang="en-US" sz="4000" dirty="0"/>
              <a:t>. </a:t>
            </a:r>
            <a:r>
              <a:rPr lang="en-US" sz="4000" dirty="0" err="1"/>
              <a:t>ApúXíVô</a:t>
            </a:r>
            <a:r>
              <a:rPr lang="en-US" sz="4000" dirty="0"/>
              <a:t> </a:t>
            </a:r>
            <a:r>
              <a:rPr lang="en-US" sz="4000" dirty="0" err="1"/>
              <a:t>ApúXíVô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730D3-86A7-4E9C-B8D8-3989575618D3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Tô¬²úX </a:t>
            </a:r>
            <a:r>
              <a:rPr lang="en-US" dirty="0" err="1"/>
              <a:t>TôodùLôQôR</a:t>
            </a:r>
            <a:r>
              <a:rPr lang="en-US" dirty="0"/>
              <a:t> Ti×P²Xe¡ÓúR; </a:t>
            </a:r>
            <a:r>
              <a:rPr lang="en-US" dirty="0" err="1"/>
              <a:t>T¬ÑjRo</a:t>
            </a:r>
            <a:r>
              <a:rPr lang="en-US" dirty="0"/>
              <a:t>. </a:t>
            </a:r>
            <a:r>
              <a:rPr lang="en-US" dirty="0" err="1"/>
              <a:t>T¬ÑjRo</a:t>
            </a:r>
            <a:r>
              <a:rPr lang="en-US" dirty="0"/>
              <a:t>. </a:t>
            </a:r>
            <a:r>
              <a:rPr lang="en-US" dirty="0" err="1"/>
              <a:t>T¬ÑjRo</a:t>
            </a:r>
            <a:r>
              <a:rPr lang="en-US" dirty="0"/>
              <a:t> </a:t>
            </a:r>
            <a:r>
              <a:rPr lang="en-US" dirty="0" err="1"/>
              <a:t>Guù</a:t>
            </a:r>
            <a:r>
              <a:rPr lang="en-US" dirty="0"/>
              <a:t>\</a:t>
            </a:r>
            <a:r>
              <a:rPr lang="en-US" dirty="0" err="1"/>
              <a:t>ô­úV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6A0A1-E0C6-40D4-A3B4-2D1C1FF3E45F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NôÜ</a:t>
            </a:r>
            <a:r>
              <a:rPr lang="en-US" dirty="0"/>
              <a:t> T£ </a:t>
            </a:r>
            <a:r>
              <a:rPr lang="en-US" dirty="0" err="1"/>
              <a:t>ÕdLúU«pûX</a:t>
            </a:r>
            <a:r>
              <a:rPr lang="en-US" dirty="0"/>
              <a:t> - </a:t>
            </a:r>
            <a:r>
              <a:rPr lang="en-US" dirty="0" err="1"/>
              <a:t>AmUô°ûL«p</a:t>
            </a:r>
            <a:r>
              <a:rPr lang="en-US" dirty="0"/>
              <a:t> </a:t>
            </a:r>
            <a:r>
              <a:rPr lang="en-US" dirty="0" err="1"/>
              <a:t>YôÝúYô¬u</a:t>
            </a:r>
            <a:r>
              <a:rPr lang="en-US" dirty="0"/>
              <a:t> </a:t>
            </a:r>
            <a:r>
              <a:rPr lang="en-US" dirty="0" err="1"/>
              <a:t>YgNû</a:t>
            </a:r>
            <a:r>
              <a:rPr lang="en-US" dirty="0"/>
              <a:t>] </a:t>
            </a:r>
            <a:r>
              <a:rPr lang="en-US" dirty="0" err="1"/>
              <a:t>CpûX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6ECF8-F130-4F47-A7E8-7FAC931A85FD}"/>
              </a:ext>
            </a:extLst>
          </p:cNvPr>
          <p:cNvSpPr txBox="1"/>
          <p:nvPr/>
        </p:nvSpPr>
        <p:spPr>
          <a:xfrm>
            <a:off x="0" y="5381351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100" dirty="0" err="1"/>
              <a:t>SôRúW£u</a:t>
            </a:r>
            <a:r>
              <a:rPr lang="en-US" sz="4100" dirty="0"/>
              <a:t> </a:t>
            </a:r>
            <a:r>
              <a:rPr lang="en-US" sz="4100" dirty="0" err="1"/>
              <a:t>úNûY</a:t>
            </a:r>
            <a:r>
              <a:rPr lang="en-US" sz="4100" dirty="0"/>
              <a:t> </a:t>
            </a:r>
            <a:r>
              <a:rPr lang="en-US" sz="4100" dirty="0" err="1"/>
              <a:t>ùNnúRôo</a:t>
            </a:r>
            <a:r>
              <a:rPr lang="en-US" sz="4100" dirty="0"/>
              <a:t>. Sô²Xj§p </a:t>
            </a:r>
            <a:r>
              <a:rPr lang="en-US" sz="4100" dirty="0" err="1"/>
              <a:t>CuTUtú</a:t>
            </a:r>
            <a:r>
              <a:rPr lang="en-US" sz="4100" dirty="0"/>
              <a:t>\</a:t>
            </a:r>
            <a:r>
              <a:rPr lang="en-US" sz="4100" dirty="0" err="1"/>
              <a:t>ôo</a:t>
            </a:r>
            <a:r>
              <a:rPr lang="en-US" sz="4100" dirty="0"/>
              <a:t> </a:t>
            </a:r>
          </a:p>
          <a:p>
            <a:r>
              <a:rPr lang="en-US" sz="4100" dirty="0"/>
              <a:t>B]</a:t>
            </a:r>
            <a:r>
              <a:rPr lang="en-US" sz="4100" dirty="0" err="1"/>
              <a:t>kRUôn</a:t>
            </a:r>
            <a:r>
              <a:rPr lang="en-US" sz="4100" dirty="0"/>
              <a:t> </a:t>
            </a:r>
            <a:r>
              <a:rPr lang="en-US" sz="4100" dirty="0" err="1"/>
              <a:t>BolT¬lTôo</a:t>
            </a:r>
            <a:r>
              <a:rPr lang="en-US" sz="4100" dirty="0"/>
              <a:t>. </a:t>
            </a:r>
            <a:r>
              <a:rPr lang="en-US" sz="4100" dirty="0" err="1"/>
              <a:t>AuTo</a:t>
            </a:r>
            <a:r>
              <a:rPr lang="en-US" sz="4100" dirty="0"/>
              <a:t> </a:t>
            </a:r>
            <a:r>
              <a:rPr lang="en-US" sz="4100" dirty="0" err="1"/>
              <a:t>ØLm</a:t>
            </a:r>
            <a:r>
              <a:rPr lang="en-US" sz="4100" dirty="0"/>
              <a:t> </a:t>
            </a:r>
            <a:r>
              <a:rPr lang="en-US" sz="4100" dirty="0" err="1"/>
              <a:t>Li¥ÓúYôo</a:t>
            </a:r>
            <a:r>
              <a:rPr lang="en-US" sz="4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AD667-6F2B-4DC9-AFC7-EB0F26DD93B5}"/>
              </a:ext>
            </a:extLst>
          </p:cNvPr>
          <p:cNvSpPr txBox="1"/>
          <p:nvPr/>
        </p:nvSpPr>
        <p:spPr>
          <a:xfrm>
            <a:off x="1364609" y="5377238"/>
            <a:ext cx="946278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TdRo</a:t>
            </a:r>
            <a:r>
              <a:rPr lang="en-US" sz="4400" dirty="0"/>
              <a:t> </a:t>
            </a:r>
            <a:r>
              <a:rPr lang="en-US" sz="4400" dirty="0" err="1"/>
              <a:t>TWu</a:t>
            </a:r>
            <a:r>
              <a:rPr lang="en-US" sz="4400" dirty="0"/>
              <a:t> </a:t>
            </a:r>
            <a:r>
              <a:rPr lang="en-US" sz="4400" dirty="0" err="1"/>
              <a:t>NôVX¦kÕ</a:t>
            </a:r>
            <a:r>
              <a:rPr lang="en-US" sz="4400" dirty="0"/>
              <a:t>. </a:t>
            </a:r>
            <a:r>
              <a:rPr lang="en-US" sz="4400" dirty="0" err="1"/>
              <a:t>U¡rkÕ</a:t>
            </a:r>
            <a:r>
              <a:rPr lang="en-US" sz="4400" dirty="0"/>
              <a:t> </a:t>
            </a:r>
            <a:r>
              <a:rPr lang="en-US" sz="4400" dirty="0" err="1"/>
              <a:t>Tô</a:t>
            </a:r>
            <a:r>
              <a:rPr lang="en-US" sz="4400" dirty="0"/>
              <a:t>¥ StÑR²u ©</a:t>
            </a:r>
            <a:r>
              <a:rPr lang="en-US" sz="4400" dirty="0" err="1"/>
              <a:t>uú</a:t>
            </a:r>
            <a:r>
              <a:rPr lang="en-US" sz="4400" dirty="0"/>
              <a:t>] </a:t>
            </a:r>
            <a:r>
              <a:rPr lang="en-US" sz="4400" dirty="0" err="1"/>
              <a:t>SPkÕ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69508-81D3-49C6-8D83-57F37DA729E0}"/>
              </a:ext>
            </a:extLst>
          </p:cNvPr>
          <p:cNvSpPr txBox="1"/>
          <p:nvPr/>
        </p:nvSpPr>
        <p:spPr>
          <a:xfrm>
            <a:off x="0" y="5381351"/>
            <a:ext cx="12192000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900" dirty="0" err="1"/>
              <a:t>ùTôuUVUôn</a:t>
            </a:r>
            <a:r>
              <a:rPr lang="en-US" sz="3900" dirty="0"/>
              <a:t> ®[</a:t>
            </a:r>
            <a:r>
              <a:rPr lang="en-US" sz="3900" dirty="0" err="1"/>
              <a:t>e¡Óm</a:t>
            </a:r>
            <a:r>
              <a:rPr lang="en-US" sz="3900" dirty="0"/>
              <a:t> </a:t>
            </a:r>
            <a:r>
              <a:rPr lang="en-US" sz="3900" dirty="0" err="1"/>
              <a:t>ùTôt</a:t>
            </a:r>
            <a:r>
              <a:rPr lang="en-US" sz="3900" dirty="0"/>
              <a:t>\[</a:t>
            </a:r>
            <a:r>
              <a:rPr lang="en-US" sz="3900" dirty="0" err="1"/>
              <a:t>Uôm</a:t>
            </a:r>
            <a:r>
              <a:rPr lang="en-US" sz="3900" dirty="0"/>
              <a:t> Å§ R²p </a:t>
            </a:r>
          </a:p>
          <a:p>
            <a:r>
              <a:rPr lang="en-US" sz="3900" dirty="0" err="1"/>
              <a:t>úTôt</a:t>
            </a:r>
            <a:r>
              <a:rPr lang="en-US" sz="3900" dirty="0"/>
              <a:t>±. </a:t>
            </a:r>
            <a:r>
              <a:rPr lang="en-US" sz="3900" dirty="0" err="1"/>
              <a:t>Ht</a:t>
            </a:r>
            <a:r>
              <a:rPr lang="en-US" sz="3900" dirty="0"/>
              <a:t>±. </a:t>
            </a:r>
            <a:r>
              <a:rPr lang="en-US" sz="3900" dirty="0" err="1"/>
              <a:t>BolT¬lúTôm</a:t>
            </a:r>
            <a:r>
              <a:rPr lang="en-US" sz="3900" dirty="0"/>
              <a:t>. ùTôu²u Ø¥ </a:t>
            </a:r>
            <a:r>
              <a:rPr lang="en-US" sz="3900" dirty="0" err="1"/>
              <a:t>Sôm</a:t>
            </a:r>
            <a:r>
              <a:rPr lang="en-US" sz="3900" dirty="0"/>
              <a:t> </a:t>
            </a:r>
            <a:r>
              <a:rPr lang="en-US" sz="3900" dirty="0" err="1"/>
              <a:t>R¬jÕ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9DE00-B022-48D1-B273-C58FD51DDE63}"/>
              </a:ext>
            </a:extLst>
          </p:cNvPr>
          <p:cNvSpPr txBox="1"/>
          <p:nvPr/>
        </p:nvSpPr>
        <p:spPr>
          <a:xfrm>
            <a:off x="1726384" y="5377238"/>
            <a:ext cx="873923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9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Ñt±YWf</a:t>
            </a:r>
            <a:r>
              <a:rPr lang="en-US" sz="4400" dirty="0"/>
              <a:t> £</a:t>
            </a:r>
            <a:r>
              <a:rPr lang="en-US" sz="4400" dirty="0" err="1"/>
              <a:t>eLôN</a:t>
            </a:r>
            <a:r>
              <a:rPr lang="en-US" sz="4400" dirty="0"/>
              <a:t>]</a:t>
            </a:r>
            <a:r>
              <a:rPr lang="en-US" sz="4400" dirty="0" err="1"/>
              <a:t>eLs</a:t>
            </a:r>
            <a:r>
              <a:rPr lang="en-US" sz="4400" dirty="0"/>
              <a:t> - </a:t>
            </a:r>
            <a:r>
              <a:rPr lang="en-US" sz="4400" dirty="0" err="1"/>
              <a:t>ÑRkRW¬u</a:t>
            </a:r>
            <a:r>
              <a:rPr lang="en-US" sz="4400" dirty="0"/>
              <a:t> </a:t>
            </a:r>
            <a:r>
              <a:rPr lang="en-US" sz="4400" dirty="0" err="1"/>
              <a:t>Nôt</a:t>
            </a:r>
            <a:r>
              <a:rPr lang="en-US" sz="4400" dirty="0"/>
              <a:t>\</a:t>
            </a:r>
            <a:r>
              <a:rPr lang="en-US" sz="4400" dirty="0" err="1"/>
              <a:t>ùYôiQô</a:t>
            </a:r>
            <a:r>
              <a:rPr lang="en-US" sz="4400" dirty="0"/>
              <a:t> </a:t>
            </a:r>
            <a:r>
              <a:rPr lang="en-US" sz="4400" dirty="0" err="1"/>
              <a:t>ùNôodL</a:t>
            </a:r>
            <a:r>
              <a:rPr lang="en-US" sz="4400" dirty="0"/>
              <a:t> </a:t>
            </a:r>
            <a:r>
              <a:rPr lang="en-US" sz="4400" dirty="0" err="1"/>
              <a:t>CuTeLs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62CC7-6587-4544-B6BC-8C893F826013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ú_ô§úXôLm</a:t>
            </a:r>
            <a:r>
              <a:rPr lang="en-US" dirty="0"/>
              <a:t> </a:t>
            </a:r>
            <a:r>
              <a:rPr lang="en-US" dirty="0" err="1"/>
              <a:t>úNok§PXôm</a:t>
            </a:r>
            <a:r>
              <a:rPr lang="en-US" dirty="0"/>
              <a:t> </a:t>
            </a:r>
            <a:r>
              <a:rPr lang="en-US" dirty="0" err="1"/>
              <a:t>ú_ô§UV</a:t>
            </a:r>
            <a:r>
              <a:rPr lang="en-US" dirty="0"/>
              <a:t> </a:t>
            </a:r>
            <a:r>
              <a:rPr lang="en-US" dirty="0" err="1"/>
              <a:t>Uô¡PXôm</a:t>
            </a:r>
            <a:r>
              <a:rPr lang="en-US" dirty="0"/>
              <a:t> </a:t>
            </a:r>
            <a:r>
              <a:rPr lang="en-US" dirty="0" err="1"/>
              <a:t>ù_V¸Rm</a:t>
            </a:r>
            <a:r>
              <a:rPr lang="en-US" dirty="0"/>
              <a:t> </a:t>
            </a:r>
            <a:r>
              <a:rPr lang="en-US" dirty="0" err="1"/>
              <a:t>Tô¥PXôm</a:t>
            </a:r>
            <a:r>
              <a:rPr lang="en-US" dirty="0"/>
              <a:t>. </a:t>
            </a:r>
            <a:r>
              <a:rPr lang="en-US" dirty="0" err="1"/>
              <a:t>ù_Vm</a:t>
            </a:r>
            <a:r>
              <a:rPr lang="en-US" dirty="0"/>
              <a:t> </a:t>
            </a:r>
            <a:r>
              <a:rPr lang="en-US" dirty="0" err="1"/>
              <a:t>ùTtú</a:t>
            </a:r>
            <a:r>
              <a:rPr lang="en-US" dirty="0"/>
              <a:t>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H¡PXôm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A88E5-58C8-4CA7-BC27-27C8E9ED047D}"/>
              </a:ext>
            </a:extLst>
          </p:cNvPr>
          <p:cNvSpPr txBox="1"/>
          <p:nvPr/>
        </p:nvSpPr>
        <p:spPr>
          <a:xfrm>
            <a:off x="2028388" y="5368848"/>
            <a:ext cx="813522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ËYS§ </a:t>
            </a:r>
            <a:r>
              <a:rPr lang="en-US" dirty="0" err="1"/>
              <a:t>KÓm</a:t>
            </a:r>
            <a:r>
              <a:rPr lang="en-US" dirty="0"/>
              <a:t> </a:t>
            </a:r>
            <a:r>
              <a:rPr lang="en-US" dirty="0" err="1"/>
              <a:t>SôPÕ</a:t>
            </a:r>
            <a:r>
              <a:rPr lang="en-US" dirty="0"/>
              <a:t> - CWÜ </a:t>
            </a:r>
            <a:r>
              <a:rPr lang="en-US" dirty="0" err="1"/>
              <a:t>TLp</a:t>
            </a:r>
            <a:r>
              <a:rPr lang="en-US" dirty="0"/>
              <a:t> </a:t>
            </a:r>
            <a:r>
              <a:rPr lang="en-US" dirty="0" err="1"/>
              <a:t>CWiÓùUôu</a:t>
            </a:r>
            <a:r>
              <a:rPr lang="en-US" dirty="0"/>
              <a:t>\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úRôu±ÓUeÏ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235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2020-10-11T01:08:02Z</dcterms:modified>
</cp:coreProperties>
</file>