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AB1D1FF9-B3AD-4E0A-8AA3-D3671A72F307}"/>
    <pc:docChg chg="delSld modSld">
      <pc:chgData name="Samson Christopher" userId="6a13b5f1e64a53ae" providerId="LiveId" clId="{AB1D1FF9-B3AD-4E0A-8AA3-D3671A72F307}" dt="2020-10-11T01:29:22.463" v="597" actId="1035"/>
      <pc:docMkLst>
        <pc:docMk/>
      </pc:docMkLst>
      <pc:sldChg chg="del">
        <pc:chgData name="Samson Christopher" userId="6a13b5f1e64a53ae" providerId="LiveId" clId="{AB1D1FF9-B3AD-4E0A-8AA3-D3671A72F307}" dt="2020-10-11T01:25:42.94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B1D1FF9-B3AD-4E0A-8AA3-D3671A72F307}" dt="2020-10-11T01:29:22.463" v="597" actId="1035"/>
        <pc:sldMkLst>
          <pc:docMk/>
          <pc:sldMk cId="1777894342" sldId="389"/>
        </pc:sldMkLst>
        <pc:spChg chg="add mod">
          <ac:chgData name="Samson Christopher" userId="6a13b5f1e64a53ae" providerId="LiveId" clId="{AB1D1FF9-B3AD-4E0A-8AA3-D3671A72F307}" dt="2020-10-11T01:29:22.463" v="597" actId="1035"/>
          <ac:spMkLst>
            <pc:docMk/>
            <pc:sldMk cId="1777894342" sldId="389"/>
            <ac:spMk id="4" creationId="{E2B16E1C-9F26-4427-B234-06C05D723C16}"/>
          </ac:spMkLst>
        </pc:spChg>
      </pc:sldChg>
      <pc:sldChg chg="addSp modSp mod">
        <pc:chgData name="Samson Christopher" userId="6a13b5f1e64a53ae" providerId="LiveId" clId="{AB1D1FF9-B3AD-4E0A-8AA3-D3671A72F307}" dt="2020-10-11T01:28:53.868" v="533" actId="1036"/>
        <pc:sldMkLst>
          <pc:docMk/>
          <pc:sldMk cId="850099564" sldId="390"/>
        </pc:sldMkLst>
        <pc:spChg chg="add mod">
          <ac:chgData name="Samson Christopher" userId="6a13b5f1e64a53ae" providerId="LiveId" clId="{AB1D1FF9-B3AD-4E0A-8AA3-D3671A72F307}" dt="2020-10-11T01:28:53.868" v="533" actId="1036"/>
          <ac:spMkLst>
            <pc:docMk/>
            <pc:sldMk cId="850099564" sldId="390"/>
            <ac:spMk id="4" creationId="{36707078-FB21-4646-9B7F-3AB9D7ADA142}"/>
          </ac:spMkLst>
        </pc:spChg>
      </pc:sldChg>
      <pc:sldChg chg="addSp modSp mod">
        <pc:chgData name="Samson Christopher" userId="6a13b5f1e64a53ae" providerId="LiveId" clId="{AB1D1FF9-B3AD-4E0A-8AA3-D3671A72F307}" dt="2020-10-11T01:28:47.056" v="479" actId="1036"/>
        <pc:sldMkLst>
          <pc:docMk/>
          <pc:sldMk cId="944968354" sldId="391"/>
        </pc:sldMkLst>
        <pc:spChg chg="add mod">
          <ac:chgData name="Samson Christopher" userId="6a13b5f1e64a53ae" providerId="LiveId" clId="{AB1D1FF9-B3AD-4E0A-8AA3-D3671A72F307}" dt="2020-10-11T01:28:47.056" v="479" actId="1036"/>
          <ac:spMkLst>
            <pc:docMk/>
            <pc:sldMk cId="944968354" sldId="391"/>
            <ac:spMk id="4" creationId="{D6452366-62EC-4DB3-90DA-0EC01FA16467}"/>
          </ac:spMkLst>
        </pc:spChg>
      </pc:sldChg>
      <pc:sldChg chg="addSp modSp mod">
        <pc:chgData name="Samson Christopher" userId="6a13b5f1e64a53ae" providerId="LiveId" clId="{AB1D1FF9-B3AD-4E0A-8AA3-D3671A72F307}" dt="2020-10-11T01:28:40.146" v="426" actId="1035"/>
        <pc:sldMkLst>
          <pc:docMk/>
          <pc:sldMk cId="1414681237" sldId="392"/>
        </pc:sldMkLst>
        <pc:spChg chg="add mod">
          <ac:chgData name="Samson Christopher" userId="6a13b5f1e64a53ae" providerId="LiveId" clId="{AB1D1FF9-B3AD-4E0A-8AA3-D3671A72F307}" dt="2020-10-11T01:28:40.146" v="426" actId="1035"/>
          <ac:spMkLst>
            <pc:docMk/>
            <pc:sldMk cId="1414681237" sldId="392"/>
            <ac:spMk id="4" creationId="{E9D0982D-7F0A-4A0F-8B06-E40179607017}"/>
          </ac:spMkLst>
        </pc:spChg>
      </pc:sldChg>
      <pc:sldChg chg="addSp modSp mod">
        <pc:chgData name="Samson Christopher" userId="6a13b5f1e64a53ae" providerId="LiveId" clId="{AB1D1FF9-B3AD-4E0A-8AA3-D3671A72F307}" dt="2020-10-11T01:28:33.746" v="370" actId="1035"/>
        <pc:sldMkLst>
          <pc:docMk/>
          <pc:sldMk cId="4103851070" sldId="393"/>
        </pc:sldMkLst>
        <pc:spChg chg="add mod">
          <ac:chgData name="Samson Christopher" userId="6a13b5f1e64a53ae" providerId="LiveId" clId="{AB1D1FF9-B3AD-4E0A-8AA3-D3671A72F307}" dt="2020-10-11T01:28:33.746" v="370" actId="1035"/>
          <ac:spMkLst>
            <pc:docMk/>
            <pc:sldMk cId="4103851070" sldId="393"/>
            <ac:spMk id="4" creationId="{B6799155-D964-47ED-A966-82330BBC9759}"/>
          </ac:spMkLst>
        </pc:spChg>
      </pc:sldChg>
      <pc:sldChg chg="addSp modSp mod">
        <pc:chgData name="Samson Christopher" userId="6a13b5f1e64a53ae" providerId="LiveId" clId="{AB1D1FF9-B3AD-4E0A-8AA3-D3671A72F307}" dt="2020-10-11T01:28:27.761" v="323" actId="1035"/>
        <pc:sldMkLst>
          <pc:docMk/>
          <pc:sldMk cId="659567130" sldId="394"/>
        </pc:sldMkLst>
        <pc:spChg chg="add mod">
          <ac:chgData name="Samson Christopher" userId="6a13b5f1e64a53ae" providerId="LiveId" clId="{AB1D1FF9-B3AD-4E0A-8AA3-D3671A72F307}" dt="2020-10-11T01:28:27.761" v="323" actId="1035"/>
          <ac:spMkLst>
            <pc:docMk/>
            <pc:sldMk cId="659567130" sldId="394"/>
            <ac:spMk id="4" creationId="{94E59DE5-AF71-4831-885A-05D6D56D2D11}"/>
          </ac:spMkLst>
        </pc:spChg>
      </pc:sldChg>
      <pc:sldChg chg="addSp modSp mod">
        <pc:chgData name="Samson Christopher" userId="6a13b5f1e64a53ae" providerId="LiveId" clId="{AB1D1FF9-B3AD-4E0A-8AA3-D3671A72F307}" dt="2020-10-11T01:28:20.712" v="271" actId="1035"/>
        <pc:sldMkLst>
          <pc:docMk/>
          <pc:sldMk cId="859356432" sldId="395"/>
        </pc:sldMkLst>
        <pc:spChg chg="add mod">
          <ac:chgData name="Samson Christopher" userId="6a13b5f1e64a53ae" providerId="LiveId" clId="{AB1D1FF9-B3AD-4E0A-8AA3-D3671A72F307}" dt="2020-10-11T01:28:20.712" v="271" actId="1035"/>
          <ac:spMkLst>
            <pc:docMk/>
            <pc:sldMk cId="859356432" sldId="395"/>
            <ac:spMk id="4" creationId="{103BCCE0-0536-4DEC-843C-309A36F5BB31}"/>
          </ac:spMkLst>
        </pc:spChg>
      </pc:sldChg>
      <pc:sldChg chg="addSp modSp mod">
        <pc:chgData name="Samson Christopher" userId="6a13b5f1e64a53ae" providerId="LiveId" clId="{AB1D1FF9-B3AD-4E0A-8AA3-D3671A72F307}" dt="2020-10-11T01:28:11.926" v="212" actId="1035"/>
        <pc:sldMkLst>
          <pc:docMk/>
          <pc:sldMk cId="2025405914" sldId="396"/>
        </pc:sldMkLst>
        <pc:spChg chg="add mod">
          <ac:chgData name="Samson Christopher" userId="6a13b5f1e64a53ae" providerId="LiveId" clId="{AB1D1FF9-B3AD-4E0A-8AA3-D3671A72F307}" dt="2020-10-11T01:28:11.926" v="212" actId="1035"/>
          <ac:spMkLst>
            <pc:docMk/>
            <pc:sldMk cId="2025405914" sldId="396"/>
            <ac:spMk id="4" creationId="{3FA19F3C-A8DA-4ACD-910A-F32F14B8D478}"/>
          </ac:spMkLst>
        </pc:spChg>
      </pc:sldChg>
      <pc:sldChg chg="addSp modSp mod">
        <pc:chgData name="Samson Christopher" userId="6a13b5f1e64a53ae" providerId="LiveId" clId="{AB1D1FF9-B3AD-4E0A-8AA3-D3671A72F307}" dt="2020-10-11T01:28:05.665" v="164" actId="1035"/>
        <pc:sldMkLst>
          <pc:docMk/>
          <pc:sldMk cId="2940326978" sldId="397"/>
        </pc:sldMkLst>
        <pc:spChg chg="add mod">
          <ac:chgData name="Samson Christopher" userId="6a13b5f1e64a53ae" providerId="LiveId" clId="{AB1D1FF9-B3AD-4E0A-8AA3-D3671A72F307}" dt="2020-10-11T01:28:05.665" v="164" actId="1035"/>
          <ac:spMkLst>
            <pc:docMk/>
            <pc:sldMk cId="2940326978" sldId="397"/>
            <ac:spMk id="4" creationId="{48F2F039-7146-4F09-9C91-0DEDE4AAA396}"/>
          </ac:spMkLst>
        </pc:spChg>
      </pc:sldChg>
      <pc:sldChg chg="addSp modSp mod">
        <pc:chgData name="Samson Christopher" userId="6a13b5f1e64a53ae" providerId="LiveId" clId="{AB1D1FF9-B3AD-4E0A-8AA3-D3671A72F307}" dt="2020-10-11T01:27:57.521" v="110" actId="1035"/>
        <pc:sldMkLst>
          <pc:docMk/>
          <pc:sldMk cId="2964080828" sldId="398"/>
        </pc:sldMkLst>
        <pc:spChg chg="add mod">
          <ac:chgData name="Samson Christopher" userId="6a13b5f1e64a53ae" providerId="LiveId" clId="{AB1D1FF9-B3AD-4E0A-8AA3-D3671A72F307}" dt="2020-10-11T01:27:57.521" v="110" actId="1035"/>
          <ac:spMkLst>
            <pc:docMk/>
            <pc:sldMk cId="2964080828" sldId="398"/>
            <ac:spMk id="4" creationId="{D8024F24-1847-4E94-B8EF-6F8E6F8C06D3}"/>
          </ac:spMkLst>
        </pc:spChg>
      </pc:sldChg>
      <pc:sldChg chg="del">
        <pc:chgData name="Samson Christopher" userId="6a13b5f1e64a53ae" providerId="LiveId" clId="{AB1D1FF9-B3AD-4E0A-8AA3-D3671A72F307}" dt="2020-10-11T01:25:31.86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B1D1FF9-B3AD-4E0A-8AA3-D3671A72F307}" dt="2020-10-11T01:25:32.356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B1D1FF9-B3AD-4E0A-8AA3-D3671A72F307}" dt="2020-10-11T01:25:32.81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B1D1FF9-B3AD-4E0A-8AA3-D3671A72F307}" dt="2020-10-11T01:25:33.36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B1D1FF9-B3AD-4E0A-8AA3-D3671A72F307}" dt="2020-10-11T01:25:33.942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16E1C-9F26-4427-B234-06C05D723C16}"/>
              </a:ext>
            </a:extLst>
          </p:cNvPr>
          <p:cNvSpPr txBox="1"/>
          <p:nvPr/>
        </p:nvSpPr>
        <p:spPr>
          <a:xfrm>
            <a:off x="450209" y="5381351"/>
            <a:ext cx="1129158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CúVÑúYôÓ</a:t>
            </a:r>
            <a:r>
              <a:rPr lang="en-US" dirty="0"/>
              <a:t> </a:t>
            </a:r>
            <a:r>
              <a:rPr lang="en-US" dirty="0" err="1"/>
              <a:t>úNok§ÚlTùRu</a:t>
            </a:r>
            <a:r>
              <a:rPr lang="en-US" dirty="0"/>
              <a:t>] </a:t>
            </a:r>
            <a:r>
              <a:rPr lang="en-US" dirty="0" err="1"/>
              <a:t>Tôd¡Vm</a:t>
            </a:r>
            <a:r>
              <a:rPr lang="en-US" dirty="0"/>
              <a:t> </a:t>
            </a:r>
            <a:r>
              <a:rPr lang="en-US" dirty="0" err="1"/>
              <a:t>CúVÑ®tLôn</a:t>
            </a:r>
            <a:r>
              <a:rPr lang="en-US" dirty="0"/>
              <a:t> </a:t>
            </a:r>
            <a:r>
              <a:rPr lang="en-US" dirty="0" err="1"/>
              <a:t>Ë®lTúRôo</a:t>
            </a:r>
            <a:r>
              <a:rPr lang="en-US" dirty="0"/>
              <a:t> Gu] B]</a:t>
            </a:r>
            <a:r>
              <a:rPr lang="en-US" dirty="0" err="1"/>
              <a:t>kRm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24F24-1847-4E94-B8EF-6F8E6F8C06D3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GpûX«pXô</a:t>
            </a:r>
            <a:r>
              <a:rPr lang="en-US" dirty="0"/>
              <a:t> B]</a:t>
            </a:r>
            <a:r>
              <a:rPr lang="en-US" dirty="0" err="1"/>
              <a:t>kRUôn</a:t>
            </a:r>
            <a:r>
              <a:rPr lang="en-US" dirty="0"/>
              <a:t> </a:t>
            </a:r>
            <a:r>
              <a:rPr lang="en-US" dirty="0" err="1"/>
              <a:t>ÅûQLú</a:t>
            </a:r>
            <a:r>
              <a:rPr lang="en-US" dirty="0"/>
              <a:t>[k§ </a:t>
            </a:r>
            <a:r>
              <a:rPr lang="en-US" dirty="0" err="1"/>
              <a:t>ApúXíVô</a:t>
            </a:r>
            <a:r>
              <a:rPr lang="en-US" dirty="0"/>
              <a:t> Lô]m </a:t>
            </a:r>
            <a:r>
              <a:rPr lang="en-US" dirty="0" err="1"/>
              <a:t>Tô</a:t>
            </a:r>
            <a:r>
              <a:rPr lang="en-US" dirty="0"/>
              <a:t>¥ Yô²p </a:t>
            </a:r>
            <a:r>
              <a:rPr lang="en-US" dirty="0" err="1"/>
              <a:t>Yôrk§P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07078-FB21-4646-9B7F-3AB9D7ADA142}"/>
              </a:ext>
            </a:extLst>
          </p:cNvPr>
          <p:cNvSpPr txBox="1"/>
          <p:nvPr/>
        </p:nvSpPr>
        <p:spPr>
          <a:xfrm>
            <a:off x="886437" y="5377237"/>
            <a:ext cx="1041912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BûN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GkR</a:t>
            </a:r>
            <a:r>
              <a:rPr lang="en-US" dirty="0"/>
              <a:t>]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ùTÚ¡u</a:t>
            </a:r>
            <a:r>
              <a:rPr lang="en-US" dirty="0"/>
              <a:t>\</a:t>
            </a:r>
            <a:r>
              <a:rPr lang="en-US" dirty="0" err="1"/>
              <a:t>úR</a:t>
            </a:r>
            <a:r>
              <a:rPr lang="en-US" dirty="0"/>
              <a:t> B]</a:t>
            </a:r>
            <a:r>
              <a:rPr lang="en-US" dirty="0" err="1"/>
              <a:t>kRUôn</a:t>
            </a:r>
            <a:r>
              <a:rPr lang="en-US" dirty="0"/>
              <a:t> </a:t>
            </a:r>
            <a:r>
              <a:rPr lang="en-US" dirty="0" err="1"/>
              <a:t>Gußm</a:t>
            </a:r>
            <a:r>
              <a:rPr lang="en-US" dirty="0"/>
              <a:t> </a:t>
            </a:r>
            <a:r>
              <a:rPr lang="en-US" dirty="0" err="1"/>
              <a:t>YôZ</a:t>
            </a:r>
            <a:r>
              <a:rPr lang="en-US" dirty="0"/>
              <a:t> </a:t>
            </a:r>
            <a:r>
              <a:rPr lang="en-US" dirty="0" err="1"/>
              <a:t>Yôg£j§ÓúR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52366-62EC-4DB3-90DA-0EC01FA16467}"/>
              </a:ext>
            </a:extLst>
          </p:cNvPr>
          <p:cNvSpPr txBox="1"/>
          <p:nvPr/>
        </p:nvSpPr>
        <p:spPr>
          <a:xfrm>
            <a:off x="408264" y="5381351"/>
            <a:ext cx="113754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úTôd</a:t>
            </a:r>
            <a:r>
              <a:rPr lang="en-US" dirty="0"/>
              <a:t>¡]</a:t>
            </a:r>
            <a:r>
              <a:rPr lang="en-US" dirty="0" err="1"/>
              <a:t>ôo</a:t>
            </a:r>
            <a:r>
              <a:rPr lang="en-US" dirty="0"/>
              <a:t> Gu </a:t>
            </a:r>
            <a:r>
              <a:rPr lang="en-US" dirty="0" err="1"/>
              <a:t>TôYùUpXôm</a:t>
            </a:r>
            <a:r>
              <a:rPr lang="en-US" dirty="0"/>
              <a:t> </a:t>
            </a:r>
            <a:r>
              <a:rPr lang="en-US" dirty="0" err="1"/>
              <a:t>Rôm</a:t>
            </a:r>
            <a:r>
              <a:rPr lang="en-US" dirty="0"/>
              <a:t> </a:t>
            </a:r>
            <a:r>
              <a:rPr lang="en-US" dirty="0" err="1"/>
              <a:t>U¬jRRôp</a:t>
            </a:r>
            <a:r>
              <a:rPr lang="en-US" dirty="0"/>
              <a:t> ¿d¡]</a:t>
            </a:r>
            <a:r>
              <a:rPr lang="en-US" dirty="0" err="1"/>
              <a:t>ôo</a:t>
            </a:r>
            <a:r>
              <a:rPr lang="en-US" dirty="0"/>
              <a:t> Gu </a:t>
            </a:r>
            <a:r>
              <a:rPr lang="en-US" dirty="0" err="1"/>
              <a:t>NôTùUpXôm</a:t>
            </a:r>
            <a:r>
              <a:rPr lang="en-US" dirty="0"/>
              <a:t> </a:t>
            </a:r>
            <a:r>
              <a:rPr lang="en-US" dirty="0" err="1"/>
              <a:t>Rôm</a:t>
            </a:r>
            <a:r>
              <a:rPr lang="en-US" dirty="0"/>
              <a:t> </a:t>
            </a:r>
            <a:r>
              <a:rPr lang="en-US" dirty="0" err="1"/>
              <a:t>ÑUkRRôp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0982D-7F0A-4A0F-8B06-E40179607017}"/>
              </a:ext>
            </a:extLst>
          </p:cNvPr>
          <p:cNvSpPr txBox="1"/>
          <p:nvPr/>
        </p:nvSpPr>
        <p:spPr>
          <a:xfrm>
            <a:off x="722851" y="5377237"/>
            <a:ext cx="1074629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GiQúY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vúSLm</a:t>
            </a:r>
            <a:r>
              <a:rPr lang="en-US" dirty="0"/>
              <a:t> </a:t>
            </a:r>
            <a:r>
              <a:rPr lang="en-US" dirty="0" err="1"/>
              <a:t>Es°p</a:t>
            </a:r>
            <a:r>
              <a:rPr lang="en-US" dirty="0"/>
              <a:t> </a:t>
            </a:r>
            <a:r>
              <a:rPr lang="en-US" dirty="0" err="1"/>
              <a:t>ùTÚÏúR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]</a:t>
            </a:r>
            <a:r>
              <a:rPr lang="en-US" dirty="0" err="1"/>
              <a:t>Yô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YôZ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áÓúUô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99155-D964-47ED-A966-82330BBC9759}"/>
              </a:ext>
            </a:extLst>
          </p:cNvPr>
          <p:cNvSpPr txBox="1"/>
          <p:nvPr/>
        </p:nvSpPr>
        <p:spPr>
          <a:xfrm>
            <a:off x="760602" y="5377237"/>
            <a:ext cx="1067079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Uôh</a:t>
            </a:r>
            <a:r>
              <a:rPr lang="en-US" dirty="0"/>
              <a:t>£ ª</a:t>
            </a:r>
            <a:r>
              <a:rPr lang="en-US" dirty="0" err="1"/>
              <a:t>Ïm</a:t>
            </a:r>
            <a:r>
              <a:rPr lang="en-US" dirty="0"/>
              <a:t> </a:t>
            </a:r>
            <a:r>
              <a:rPr lang="en-US" dirty="0" err="1"/>
              <a:t>Sôh¥úX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YôNg</a:t>
            </a:r>
            <a:r>
              <a:rPr lang="en-US" dirty="0"/>
              <a:t> </a:t>
            </a:r>
            <a:r>
              <a:rPr lang="en-US" dirty="0" err="1"/>
              <a:t>ùNn§P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£\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ÅùP</a:t>
            </a:r>
            <a:r>
              <a:rPr lang="en-US" dirty="0"/>
              <a:t>]</a:t>
            </a:r>
            <a:r>
              <a:rPr lang="en-US" dirty="0" err="1"/>
              <a:t>dLôn</a:t>
            </a:r>
            <a:r>
              <a:rPr lang="en-US" dirty="0"/>
              <a:t> </a:t>
            </a:r>
            <a:r>
              <a:rPr lang="en-US" dirty="0" err="1"/>
              <a:t>BVjRUôdL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59DE5-AF71-4831-885A-05D6D56D2D11}"/>
              </a:ext>
            </a:extLst>
          </p:cNvPr>
          <p:cNvSpPr txBox="1"/>
          <p:nvPr/>
        </p:nvSpPr>
        <p:spPr>
          <a:xfrm>
            <a:off x="768991" y="5385626"/>
            <a:ext cx="1065401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ûLL</a:t>
            </a:r>
            <a:r>
              <a:rPr lang="en-US" dirty="0"/>
              <a:t>[</a:t>
            </a:r>
            <a:r>
              <a:rPr lang="en-US" dirty="0" err="1"/>
              <a:t>ôp</a:t>
            </a:r>
            <a:r>
              <a:rPr lang="en-US" dirty="0"/>
              <a:t> </a:t>
            </a:r>
            <a:r>
              <a:rPr lang="en-US" dirty="0" err="1"/>
              <a:t>Lh¥PôúRôo</a:t>
            </a:r>
            <a:r>
              <a:rPr lang="en-US" dirty="0"/>
              <a:t> ¨</a:t>
            </a:r>
            <a:r>
              <a:rPr lang="en-US" dirty="0" err="1"/>
              <a:t>j§V</a:t>
            </a:r>
            <a:r>
              <a:rPr lang="en-US" dirty="0"/>
              <a:t> </a:t>
            </a:r>
            <a:r>
              <a:rPr lang="en-US" dirty="0" err="1"/>
              <a:t>WôwVúU</a:t>
            </a:r>
            <a:r>
              <a:rPr lang="en-US" dirty="0"/>
              <a:t> </a:t>
            </a:r>
            <a:r>
              <a:rPr lang="en-US" dirty="0" err="1"/>
              <a:t>Li¥PúY</a:t>
            </a:r>
            <a:r>
              <a:rPr lang="en-US" dirty="0"/>
              <a:t> </a:t>
            </a:r>
            <a:r>
              <a:rPr lang="en-US" dirty="0" err="1"/>
              <a:t>BûNúVôÓ</a:t>
            </a:r>
            <a:r>
              <a:rPr lang="en-US" dirty="0"/>
              <a:t> </a:t>
            </a:r>
            <a:r>
              <a:rPr lang="en-US" dirty="0" err="1"/>
              <a:t>Lôj§ÚdÏúR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BCCE0-0536-4DEC-843C-309A36F5BB31}"/>
              </a:ext>
            </a:extLst>
          </p:cNvPr>
          <p:cNvSpPr txBox="1"/>
          <p:nvPr/>
        </p:nvSpPr>
        <p:spPr>
          <a:xfrm>
            <a:off x="387291" y="5381351"/>
            <a:ext cx="1141741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Auß</a:t>
            </a:r>
            <a:r>
              <a:rPr lang="en-US" dirty="0"/>
              <a:t> ¾Úm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LxPm</a:t>
            </a:r>
            <a:r>
              <a:rPr lang="en-US" dirty="0"/>
              <a:t> </a:t>
            </a:r>
            <a:r>
              <a:rPr lang="en-US" dirty="0" err="1"/>
              <a:t>úXôL</a:t>
            </a:r>
            <a:r>
              <a:rPr lang="en-US" dirty="0"/>
              <a:t> </a:t>
            </a:r>
            <a:r>
              <a:rPr lang="en-US" dirty="0" err="1"/>
              <a:t>Ui¦úX</a:t>
            </a:r>
            <a:r>
              <a:rPr lang="en-US" dirty="0"/>
              <a:t> </a:t>
            </a:r>
            <a:r>
              <a:rPr lang="en-US" dirty="0" err="1"/>
              <a:t>Auß</a:t>
            </a:r>
            <a:r>
              <a:rPr lang="en-US" dirty="0"/>
              <a:t> ¿</a:t>
            </a:r>
            <a:r>
              <a:rPr lang="en-US" dirty="0" err="1"/>
              <a:t>eÏm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ÕdLm</a:t>
            </a:r>
            <a:r>
              <a:rPr lang="en-US" dirty="0"/>
              <a:t> </a:t>
            </a:r>
            <a:r>
              <a:rPr lang="en-US" dirty="0" err="1"/>
              <a:t>VôÜm</a:t>
            </a:r>
            <a:r>
              <a:rPr lang="en-US" dirty="0"/>
              <a:t> ¨</a:t>
            </a:r>
            <a:r>
              <a:rPr lang="en-US" dirty="0" err="1"/>
              <a:t>fNVm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19F3C-A8DA-4ACD-910A-F32F14B8D478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Auß</a:t>
            </a:r>
            <a:r>
              <a:rPr lang="en-US" dirty="0"/>
              <a:t> </a:t>
            </a:r>
            <a:r>
              <a:rPr lang="en-US" dirty="0" err="1"/>
              <a:t>ÑjRo</a:t>
            </a:r>
            <a:r>
              <a:rPr lang="en-US" dirty="0"/>
              <a:t> ¨</a:t>
            </a:r>
            <a:r>
              <a:rPr lang="en-US" dirty="0" err="1"/>
              <a:t>uß</a:t>
            </a:r>
            <a:r>
              <a:rPr lang="en-US" dirty="0"/>
              <a:t> Ju\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¥ </a:t>
            </a:r>
            <a:r>
              <a:rPr lang="en-US" dirty="0" err="1"/>
              <a:t>BodLúY</a:t>
            </a:r>
            <a:r>
              <a:rPr lang="en-US" dirty="0"/>
              <a:t> </a:t>
            </a:r>
          </a:p>
          <a:p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AkSôs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</a:t>
            </a:r>
            <a:r>
              <a:rPr lang="en-US" dirty="0" err="1"/>
              <a:t>úNÚm</a:t>
            </a:r>
            <a:r>
              <a:rPr lang="en-US" dirty="0"/>
              <a:t> </a:t>
            </a:r>
            <a:r>
              <a:rPr lang="en-US" dirty="0" err="1"/>
              <a:t>GkRu</a:t>
            </a:r>
            <a:r>
              <a:rPr lang="en-US" dirty="0"/>
              <a:t> </a:t>
            </a:r>
            <a:r>
              <a:rPr lang="en-US" dirty="0" err="1"/>
              <a:t>CúVÑúY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2F039-7146-4F09-9C91-0DEDE4AAA396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SpXYúW</a:t>
            </a:r>
            <a:r>
              <a:rPr lang="en-US" dirty="0"/>
              <a:t> </a:t>
            </a:r>
            <a:r>
              <a:rPr lang="en-US" dirty="0" err="1"/>
              <a:t>YpXYúW</a:t>
            </a:r>
            <a:r>
              <a:rPr lang="en-US" dirty="0"/>
              <a:t> </a:t>
            </a:r>
            <a:r>
              <a:rPr lang="en-US" dirty="0" err="1"/>
              <a:t>ùTôuà</a:t>
            </a:r>
            <a:r>
              <a:rPr lang="en-US" dirty="0"/>
              <a:t> </a:t>
            </a:r>
            <a:r>
              <a:rPr lang="en-US" dirty="0" err="1"/>
              <a:t>LôkRú</a:t>
            </a:r>
            <a:r>
              <a:rPr lang="en-US" dirty="0"/>
              <a:t>] </a:t>
            </a:r>
          </a:p>
          <a:p>
            <a:r>
              <a:rPr lang="en-US" dirty="0" err="1"/>
              <a:t>ApXp</a:t>
            </a:r>
            <a:r>
              <a:rPr lang="en-US" dirty="0"/>
              <a:t> ¾odL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YôÃo</a:t>
            </a:r>
            <a:r>
              <a:rPr lang="en-US" dirty="0"/>
              <a:t> </a:t>
            </a:r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úSNúW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172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2020-10-11T01:29:24Z</dcterms:modified>
</cp:coreProperties>
</file>