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9DE5ADAD-E527-4004-9F4A-A4EBDB9CB741}"/>
    <pc:docChg chg="delSld modSld">
      <pc:chgData name="Samson Christopher" userId="6a13b5f1e64a53ae" providerId="LiveId" clId="{9DE5ADAD-E527-4004-9F4A-A4EBDB9CB741}" dt="2020-10-11T01:49:52.699" v="574" actId="1036"/>
      <pc:docMkLst>
        <pc:docMk/>
      </pc:docMkLst>
      <pc:sldChg chg="del">
        <pc:chgData name="Samson Christopher" userId="6a13b5f1e64a53ae" providerId="LiveId" clId="{9DE5ADAD-E527-4004-9F4A-A4EBDB9CB741}" dt="2020-10-11T01:40:14.402" v="19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DE5ADAD-E527-4004-9F4A-A4EBDB9CB741}" dt="2020-10-11T01:49:52.699" v="574" actId="1036"/>
        <pc:sldMkLst>
          <pc:docMk/>
          <pc:sldMk cId="1777894342" sldId="389"/>
        </pc:sldMkLst>
        <pc:spChg chg="add mod">
          <ac:chgData name="Samson Christopher" userId="6a13b5f1e64a53ae" providerId="LiveId" clId="{9DE5ADAD-E527-4004-9F4A-A4EBDB9CB741}" dt="2020-10-11T01:49:52.699" v="574" actId="1036"/>
          <ac:spMkLst>
            <pc:docMk/>
            <pc:sldMk cId="1777894342" sldId="389"/>
            <ac:spMk id="4" creationId="{8BF78C19-B182-47E0-AAB2-CBFC70FBD12B}"/>
          </ac:spMkLst>
        </pc:spChg>
      </pc:sldChg>
      <pc:sldChg chg="addSp modSp mod">
        <pc:chgData name="Samson Christopher" userId="6a13b5f1e64a53ae" providerId="LiveId" clId="{9DE5ADAD-E527-4004-9F4A-A4EBDB9CB741}" dt="2020-10-11T01:49:46.825" v="526" actId="1035"/>
        <pc:sldMkLst>
          <pc:docMk/>
          <pc:sldMk cId="850099564" sldId="390"/>
        </pc:sldMkLst>
        <pc:spChg chg="add mod">
          <ac:chgData name="Samson Christopher" userId="6a13b5f1e64a53ae" providerId="LiveId" clId="{9DE5ADAD-E527-4004-9F4A-A4EBDB9CB741}" dt="2020-10-11T01:49:46.825" v="526" actId="1035"/>
          <ac:spMkLst>
            <pc:docMk/>
            <pc:sldMk cId="850099564" sldId="390"/>
            <ac:spMk id="4" creationId="{D183A300-D6BF-49DF-B4B1-490FC6E31E10}"/>
          </ac:spMkLst>
        </pc:spChg>
      </pc:sldChg>
      <pc:sldChg chg="addSp modSp mod">
        <pc:chgData name="Samson Christopher" userId="6a13b5f1e64a53ae" providerId="LiveId" clId="{9DE5ADAD-E527-4004-9F4A-A4EBDB9CB741}" dt="2020-10-11T01:46:14.188" v="476" actId="1035"/>
        <pc:sldMkLst>
          <pc:docMk/>
          <pc:sldMk cId="944968354" sldId="391"/>
        </pc:sldMkLst>
        <pc:spChg chg="add mod">
          <ac:chgData name="Samson Christopher" userId="6a13b5f1e64a53ae" providerId="LiveId" clId="{9DE5ADAD-E527-4004-9F4A-A4EBDB9CB741}" dt="2020-10-11T01:46:14.188" v="476" actId="1035"/>
          <ac:spMkLst>
            <pc:docMk/>
            <pc:sldMk cId="944968354" sldId="391"/>
            <ac:spMk id="4" creationId="{5E076D61-A3CC-4C88-AD85-4496E35F7A60}"/>
          </ac:spMkLst>
        </pc:spChg>
      </pc:sldChg>
      <pc:sldChg chg="addSp modSp mod">
        <pc:chgData name="Samson Christopher" userId="6a13b5f1e64a53ae" providerId="LiveId" clId="{9DE5ADAD-E527-4004-9F4A-A4EBDB9CB741}" dt="2020-10-11T01:46:09.065" v="429" actId="1035"/>
        <pc:sldMkLst>
          <pc:docMk/>
          <pc:sldMk cId="1414681237" sldId="392"/>
        </pc:sldMkLst>
        <pc:spChg chg="add mod">
          <ac:chgData name="Samson Christopher" userId="6a13b5f1e64a53ae" providerId="LiveId" clId="{9DE5ADAD-E527-4004-9F4A-A4EBDB9CB741}" dt="2020-10-11T01:46:09.065" v="429" actId="1035"/>
          <ac:spMkLst>
            <pc:docMk/>
            <pc:sldMk cId="1414681237" sldId="392"/>
            <ac:spMk id="4" creationId="{3C5C4CC0-C34D-481E-AECB-5A1BE254F5FC}"/>
          </ac:spMkLst>
        </pc:spChg>
      </pc:sldChg>
      <pc:sldChg chg="addSp modSp mod">
        <pc:chgData name="Samson Christopher" userId="6a13b5f1e64a53ae" providerId="LiveId" clId="{9DE5ADAD-E527-4004-9F4A-A4EBDB9CB741}" dt="2020-10-11T01:46:03.268" v="380" actId="1035"/>
        <pc:sldMkLst>
          <pc:docMk/>
          <pc:sldMk cId="4103851070" sldId="393"/>
        </pc:sldMkLst>
        <pc:spChg chg="add mod">
          <ac:chgData name="Samson Christopher" userId="6a13b5f1e64a53ae" providerId="LiveId" clId="{9DE5ADAD-E527-4004-9F4A-A4EBDB9CB741}" dt="2020-10-11T01:46:03.268" v="380" actId="1035"/>
          <ac:spMkLst>
            <pc:docMk/>
            <pc:sldMk cId="4103851070" sldId="393"/>
            <ac:spMk id="4" creationId="{DA0F04A9-5769-44D3-9BD4-370D8C58EB73}"/>
          </ac:spMkLst>
        </pc:spChg>
      </pc:sldChg>
      <pc:sldChg chg="addSp modSp mod">
        <pc:chgData name="Samson Christopher" userId="6a13b5f1e64a53ae" providerId="LiveId" clId="{9DE5ADAD-E527-4004-9F4A-A4EBDB9CB741}" dt="2020-10-11T01:45:48.922" v="317" actId="1035"/>
        <pc:sldMkLst>
          <pc:docMk/>
          <pc:sldMk cId="659567130" sldId="394"/>
        </pc:sldMkLst>
        <pc:spChg chg="add mod">
          <ac:chgData name="Samson Christopher" userId="6a13b5f1e64a53ae" providerId="LiveId" clId="{9DE5ADAD-E527-4004-9F4A-A4EBDB9CB741}" dt="2020-10-11T01:45:48.922" v="317" actId="1035"/>
          <ac:spMkLst>
            <pc:docMk/>
            <pc:sldMk cId="659567130" sldId="394"/>
            <ac:spMk id="4" creationId="{7DA672B3-5309-439C-B3F8-227D6520C7C3}"/>
          </ac:spMkLst>
        </pc:spChg>
      </pc:sldChg>
      <pc:sldChg chg="addSp modSp mod">
        <pc:chgData name="Samson Christopher" userId="6a13b5f1e64a53ae" providerId="LiveId" clId="{9DE5ADAD-E527-4004-9F4A-A4EBDB9CB741}" dt="2020-10-11T01:45:28.332" v="252" actId="1036"/>
        <pc:sldMkLst>
          <pc:docMk/>
          <pc:sldMk cId="859356432" sldId="395"/>
        </pc:sldMkLst>
        <pc:spChg chg="add mod">
          <ac:chgData name="Samson Christopher" userId="6a13b5f1e64a53ae" providerId="LiveId" clId="{9DE5ADAD-E527-4004-9F4A-A4EBDB9CB741}" dt="2020-10-11T01:45:28.332" v="252" actId="1036"/>
          <ac:spMkLst>
            <pc:docMk/>
            <pc:sldMk cId="859356432" sldId="395"/>
            <ac:spMk id="4" creationId="{02C84F18-152D-48D4-B146-486FF3B88E9E}"/>
          </ac:spMkLst>
        </pc:spChg>
      </pc:sldChg>
      <pc:sldChg chg="addSp modSp mod">
        <pc:chgData name="Samson Christopher" userId="6a13b5f1e64a53ae" providerId="LiveId" clId="{9DE5ADAD-E527-4004-9F4A-A4EBDB9CB741}" dt="2020-10-11T01:43:52.495" v="179" actId="1035"/>
        <pc:sldMkLst>
          <pc:docMk/>
          <pc:sldMk cId="2025405914" sldId="396"/>
        </pc:sldMkLst>
        <pc:spChg chg="add mod">
          <ac:chgData name="Samson Christopher" userId="6a13b5f1e64a53ae" providerId="LiveId" clId="{9DE5ADAD-E527-4004-9F4A-A4EBDB9CB741}" dt="2020-10-11T01:43:52.495" v="179" actId="1035"/>
          <ac:spMkLst>
            <pc:docMk/>
            <pc:sldMk cId="2025405914" sldId="396"/>
            <ac:spMk id="4" creationId="{CDB1627D-EC3C-4999-862D-0732304D1400}"/>
          </ac:spMkLst>
        </pc:spChg>
      </pc:sldChg>
      <pc:sldChg chg="addSp modSp mod">
        <pc:chgData name="Samson Christopher" userId="6a13b5f1e64a53ae" providerId="LiveId" clId="{9DE5ADAD-E527-4004-9F4A-A4EBDB9CB741}" dt="2020-10-11T01:43:09.744" v="114" actId="1035"/>
        <pc:sldMkLst>
          <pc:docMk/>
          <pc:sldMk cId="2940326978" sldId="397"/>
        </pc:sldMkLst>
        <pc:spChg chg="add mod">
          <ac:chgData name="Samson Christopher" userId="6a13b5f1e64a53ae" providerId="LiveId" clId="{9DE5ADAD-E527-4004-9F4A-A4EBDB9CB741}" dt="2020-10-11T01:43:09.744" v="114" actId="1035"/>
          <ac:spMkLst>
            <pc:docMk/>
            <pc:sldMk cId="2940326978" sldId="397"/>
            <ac:spMk id="4" creationId="{0D13C39C-B3B2-4750-807C-7433E2B96571}"/>
          </ac:spMkLst>
        </pc:spChg>
      </pc:sldChg>
      <pc:sldChg chg="del">
        <pc:chgData name="Samson Christopher" userId="6a13b5f1e64a53ae" providerId="LiveId" clId="{9DE5ADAD-E527-4004-9F4A-A4EBDB9CB741}" dt="2020-10-11T01:39:56.297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9DE5ADAD-E527-4004-9F4A-A4EBDB9CB741}" dt="2020-10-11T01:39:56.75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9DE5ADAD-E527-4004-9F4A-A4EBDB9CB741}" dt="2020-10-11T01:39:57.23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DE5ADAD-E527-4004-9F4A-A4EBDB9CB741}" dt="2020-10-11T01:39:58.08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DE5ADAD-E527-4004-9F4A-A4EBDB9CB741}" dt="2020-10-11T01:39:58.61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DE5ADAD-E527-4004-9F4A-A4EBDB9CB741}" dt="2020-10-11T01:39:59.13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78C19-B182-47E0-AAB2-CBFC70FBD12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NUVUôm</a:t>
            </a:r>
            <a:r>
              <a:rPr lang="en-US" dirty="0"/>
              <a:t> </a:t>
            </a:r>
            <a:r>
              <a:rPr lang="en-US" dirty="0" err="1"/>
              <a:t>WRj§p</a:t>
            </a:r>
            <a:r>
              <a:rPr lang="en-US" dirty="0"/>
              <a:t> </a:t>
            </a:r>
            <a:r>
              <a:rPr lang="en-US" dirty="0" err="1"/>
              <a:t>Vôu</a:t>
            </a:r>
            <a:r>
              <a:rPr lang="en-US" dirty="0"/>
              <a:t>. </a:t>
            </a:r>
            <a:r>
              <a:rPr lang="en-US" dirty="0" err="1"/>
              <a:t>úUôhN</a:t>
            </a:r>
            <a:r>
              <a:rPr lang="en-US" dirty="0"/>
              <a:t> </a:t>
            </a:r>
            <a:r>
              <a:rPr lang="en-US" dirty="0" err="1"/>
              <a:t>úXôLm</a:t>
            </a:r>
            <a:r>
              <a:rPr lang="en-US" dirty="0"/>
              <a:t> </a:t>
            </a:r>
            <a:r>
              <a:rPr lang="en-US" dirty="0" err="1"/>
              <a:t>úTô¡ú</a:t>
            </a:r>
            <a:r>
              <a:rPr lang="en-US" dirty="0"/>
              <a:t>\u Gu </a:t>
            </a:r>
            <a:r>
              <a:rPr lang="en-US" dirty="0" err="1"/>
              <a:t>ÑúRNm</a:t>
            </a:r>
            <a:r>
              <a:rPr lang="en-US" dirty="0"/>
              <a:t> </a:t>
            </a:r>
            <a:r>
              <a:rPr lang="en-US" dirty="0" err="1"/>
              <a:t>LôiTRtLôn</a:t>
            </a:r>
            <a:r>
              <a:rPr lang="en-US" dirty="0"/>
              <a:t> </a:t>
            </a:r>
            <a:r>
              <a:rPr lang="en-US" dirty="0" err="1"/>
              <a:t>Bj§WUôn</a:t>
            </a:r>
            <a:r>
              <a:rPr lang="en-US" dirty="0"/>
              <a:t> </a:t>
            </a:r>
            <a:r>
              <a:rPr lang="en-US" dirty="0" err="1"/>
              <a:t>KÓ¡ú</a:t>
            </a:r>
            <a:r>
              <a:rPr lang="en-US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3A300-D6BF-49DF-B4B1-490FC6E31E1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Cuàm</a:t>
            </a:r>
            <a:r>
              <a:rPr lang="en-US" dirty="0"/>
              <a:t> </a:t>
            </a:r>
            <a:r>
              <a:rPr lang="en-US" dirty="0" err="1"/>
              <a:t>ùLôgN</a:t>
            </a:r>
            <a:r>
              <a:rPr lang="en-US" dirty="0"/>
              <a:t> </a:t>
            </a:r>
            <a:r>
              <a:rPr lang="en-US" dirty="0" err="1"/>
              <a:t>úSWU§p</a:t>
            </a:r>
            <a:r>
              <a:rPr lang="en-US" dirty="0"/>
              <a:t> Gu </a:t>
            </a:r>
            <a:r>
              <a:rPr lang="en-US" dirty="0" err="1"/>
              <a:t>TVQm</a:t>
            </a:r>
            <a:r>
              <a:rPr lang="en-US" dirty="0"/>
              <a:t> </a:t>
            </a:r>
            <a:r>
              <a:rPr lang="en-US" dirty="0" err="1"/>
              <a:t>Ø¥Ùm</a:t>
            </a:r>
            <a:r>
              <a:rPr lang="en-US" dirty="0"/>
              <a:t> </a:t>
            </a:r>
          </a:p>
          <a:p>
            <a:r>
              <a:rPr lang="en-US" dirty="0"/>
              <a:t>Gu TVQ U§]</a:t>
            </a:r>
            <a:r>
              <a:rPr lang="en-US" dirty="0" err="1"/>
              <a:t>kRm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[</a:t>
            </a:r>
            <a:r>
              <a:rPr lang="en-US" dirty="0" err="1"/>
              <a:t>ûP®p</a:t>
            </a:r>
            <a:r>
              <a:rPr lang="en-US" dirty="0"/>
              <a:t> </a:t>
            </a:r>
            <a:r>
              <a:rPr lang="en-US" dirty="0" err="1"/>
              <a:t>NÁTm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76D61-A3CC-4C88-AD85-4496E35F7A6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LeÏ­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úRY²u </a:t>
            </a:r>
            <a:r>
              <a:rPr lang="en-US" dirty="0" err="1"/>
              <a:t>LWU§p</a:t>
            </a:r>
            <a:r>
              <a:rPr lang="en-US" dirty="0"/>
              <a:t> </a:t>
            </a:r>
            <a:r>
              <a:rPr lang="en-US" dirty="0" err="1"/>
              <a:t>çeÏúYu</a:t>
            </a:r>
            <a:r>
              <a:rPr lang="en-US" dirty="0"/>
              <a:t> </a:t>
            </a:r>
            <a:r>
              <a:rPr lang="en-US" dirty="0" err="1"/>
              <a:t>AlúTôÕ</a:t>
            </a:r>
            <a:r>
              <a:rPr lang="en-US" dirty="0"/>
              <a:t> </a:t>
            </a:r>
            <a:r>
              <a:rPr lang="en-US" dirty="0" err="1"/>
              <a:t>ùUu</a:t>
            </a:r>
            <a:r>
              <a:rPr lang="en-US" dirty="0"/>
              <a:t> </a:t>
            </a:r>
            <a:r>
              <a:rPr lang="en-US" dirty="0" err="1"/>
              <a:t>WRúYLm</a:t>
            </a:r>
            <a:r>
              <a:rPr lang="en-US" dirty="0"/>
              <a:t> </a:t>
            </a:r>
            <a:r>
              <a:rPr lang="en-US" dirty="0" err="1"/>
              <a:t>GlúTôûRl</a:t>
            </a:r>
            <a:r>
              <a:rPr lang="en-US" dirty="0"/>
              <a:t> </a:t>
            </a:r>
            <a:r>
              <a:rPr lang="en-US" dirty="0" err="1"/>
              <a:t>úTôúXô¥Óm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C4CC0-C34D-481E-AECB-5A1BE254F5FC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LôûX«p</a:t>
            </a:r>
            <a:r>
              <a:rPr lang="en-US" sz="4200" dirty="0"/>
              <a:t> </a:t>
            </a:r>
            <a:r>
              <a:rPr lang="en-US" sz="4200" dirty="0" err="1"/>
              <a:t>Sôu</a:t>
            </a:r>
            <a:r>
              <a:rPr lang="en-US" sz="4200" dirty="0"/>
              <a:t> ®¯</a:t>
            </a:r>
            <a:r>
              <a:rPr lang="en-US" sz="4200" dirty="0" err="1"/>
              <a:t>dûL«p</a:t>
            </a:r>
            <a:r>
              <a:rPr lang="en-US" sz="4200" dirty="0"/>
              <a:t> </a:t>
            </a:r>
            <a:r>
              <a:rPr lang="en-US" sz="4200" dirty="0" err="1"/>
              <a:t>CuTUôm</a:t>
            </a:r>
            <a:r>
              <a:rPr lang="en-US" sz="4200" dirty="0"/>
              <a:t> Gu </a:t>
            </a:r>
            <a:r>
              <a:rPr lang="en-US" sz="4200" dirty="0" err="1"/>
              <a:t>Sm©dûL</a:t>
            </a:r>
            <a:r>
              <a:rPr lang="en-US" sz="4200" dirty="0"/>
              <a:t> </a:t>
            </a:r>
          </a:p>
          <a:p>
            <a:r>
              <a:rPr lang="en-US" sz="4200" dirty="0" err="1"/>
              <a:t>CúVÑûYúV</a:t>
            </a:r>
            <a:r>
              <a:rPr lang="en-US" sz="4200" dirty="0"/>
              <a:t> </a:t>
            </a:r>
            <a:r>
              <a:rPr lang="en-US" sz="4200" dirty="0" err="1"/>
              <a:t>Li¥ÓúYu</a:t>
            </a:r>
            <a:r>
              <a:rPr lang="en-US" sz="4200" dirty="0"/>
              <a:t> </a:t>
            </a:r>
            <a:r>
              <a:rPr lang="en-US" sz="4200" dirty="0" err="1"/>
              <a:t>GuTRôúX</a:t>
            </a:r>
            <a:r>
              <a:rPr lang="en-US" sz="4200" dirty="0"/>
              <a:t> </a:t>
            </a:r>
            <a:r>
              <a:rPr lang="en-US" sz="4200" dirty="0" err="1"/>
              <a:t>vúRôj§Wm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F04A9-5769-44D3-9BD4-370D8C58EB73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/>
              <a:t>§</a:t>
            </a:r>
            <a:r>
              <a:rPr lang="en-US" sz="4000" dirty="0" err="1"/>
              <a:t>úWLU§u</a:t>
            </a:r>
            <a:r>
              <a:rPr lang="en-US" sz="4000" dirty="0"/>
              <a:t> </a:t>
            </a:r>
            <a:r>
              <a:rPr lang="en-US" sz="4000" dirty="0" err="1"/>
              <a:t>CuT</a:t>
            </a:r>
            <a:r>
              <a:rPr lang="en-US" sz="4000" dirty="0"/>
              <a:t> </a:t>
            </a:r>
            <a:r>
              <a:rPr lang="en-US" sz="4000" dirty="0" err="1"/>
              <a:t>ÑLm</a:t>
            </a:r>
            <a:r>
              <a:rPr lang="en-US" sz="4000" dirty="0"/>
              <a:t> </a:t>
            </a:r>
            <a:r>
              <a:rPr lang="en-US" sz="4000" dirty="0" err="1"/>
              <a:t>úRP</a:t>
            </a:r>
            <a:r>
              <a:rPr lang="en-US" sz="4000" dirty="0"/>
              <a:t> </a:t>
            </a:r>
            <a:r>
              <a:rPr lang="en-US" sz="4000" dirty="0" err="1"/>
              <a:t>úSWªpûXúV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ùNôkR</a:t>
            </a:r>
            <a:r>
              <a:rPr lang="en-US" sz="4000" dirty="0"/>
              <a:t> </a:t>
            </a:r>
            <a:r>
              <a:rPr lang="en-US" sz="4000" dirty="0" err="1"/>
              <a:t>Sôh¥p</a:t>
            </a:r>
            <a:r>
              <a:rPr lang="en-US" sz="4000" dirty="0"/>
              <a:t> </a:t>
            </a:r>
            <a:r>
              <a:rPr lang="en-US" sz="4000" dirty="0" err="1"/>
              <a:t>ùRnY</a:t>
            </a:r>
            <a:r>
              <a:rPr lang="en-US" sz="4000" dirty="0"/>
              <a:t> </a:t>
            </a:r>
            <a:r>
              <a:rPr lang="en-US" sz="4000" dirty="0" err="1"/>
              <a:t>ØLm</a:t>
            </a:r>
            <a:r>
              <a:rPr lang="en-US" sz="4000" dirty="0"/>
              <a:t> </a:t>
            </a:r>
            <a:r>
              <a:rPr lang="en-US" sz="4000" dirty="0" err="1"/>
              <a:t>LôiTúR</a:t>
            </a:r>
            <a:r>
              <a:rPr lang="en-US" sz="4000" dirty="0"/>
              <a:t> Gu </a:t>
            </a:r>
            <a:r>
              <a:rPr lang="en-US" sz="4000" dirty="0" err="1"/>
              <a:t>YôgûNVôm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672B3-5309-439C-B3F8-227D6520C7C3}"/>
              </a:ext>
            </a:extLst>
          </p:cNvPr>
          <p:cNvSpPr txBox="1"/>
          <p:nvPr/>
        </p:nvSpPr>
        <p:spPr>
          <a:xfrm>
            <a:off x="0" y="5381351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TôWUô</a:t>
            </a:r>
            <a:r>
              <a:rPr lang="en-US" sz="4300" dirty="0"/>
              <a:t>] </a:t>
            </a:r>
            <a:r>
              <a:rPr lang="en-US" sz="4300" dirty="0" err="1"/>
              <a:t>VôYtû</a:t>
            </a:r>
            <a:r>
              <a:rPr lang="en-US" sz="4300" dirty="0"/>
              <a:t>\</a:t>
            </a:r>
            <a:r>
              <a:rPr lang="en-US" sz="4300" dirty="0" err="1"/>
              <a:t>Ùm</a:t>
            </a:r>
            <a:r>
              <a:rPr lang="en-US" sz="4300" dirty="0"/>
              <a:t> </a:t>
            </a:r>
            <a:r>
              <a:rPr lang="en-US" sz="4300" dirty="0" err="1"/>
              <a:t>Rs°úV</a:t>
            </a:r>
            <a:r>
              <a:rPr lang="en-US" sz="4300" dirty="0"/>
              <a:t> </a:t>
            </a:r>
            <a:r>
              <a:rPr lang="en-US" sz="4300" dirty="0" err="1"/>
              <a:t>Sôm</a:t>
            </a:r>
            <a:r>
              <a:rPr lang="en-US" sz="4300" dirty="0"/>
              <a:t> </a:t>
            </a:r>
            <a:r>
              <a:rPr lang="en-US" sz="4300" dirty="0" err="1"/>
              <a:t>KÓúYôm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ùLôgNm</a:t>
            </a:r>
            <a:r>
              <a:rPr lang="en-US" sz="4300" dirty="0"/>
              <a:t> </a:t>
            </a:r>
            <a:r>
              <a:rPr lang="en-US" sz="4300" dirty="0" err="1"/>
              <a:t>AlTm</a:t>
            </a:r>
            <a:r>
              <a:rPr lang="en-US" sz="4300" dirty="0"/>
              <a:t> ×£</a:t>
            </a:r>
            <a:r>
              <a:rPr lang="en-US" sz="4300" dirty="0" err="1"/>
              <a:t>j§P</a:t>
            </a:r>
            <a:r>
              <a:rPr lang="en-US" sz="4300" dirty="0"/>
              <a:t> - Ri½o </a:t>
            </a:r>
            <a:r>
              <a:rPr lang="en-US" sz="4300" dirty="0" err="1"/>
              <a:t>ùLôgNm</a:t>
            </a:r>
            <a:r>
              <a:rPr lang="en-US" sz="4300" dirty="0"/>
              <a:t> TÚL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84F18-152D-48D4-B146-486FF3B88E9E}"/>
              </a:ext>
            </a:extLst>
          </p:cNvPr>
          <p:cNvSpPr txBox="1"/>
          <p:nvPr/>
        </p:nvSpPr>
        <p:spPr>
          <a:xfrm>
            <a:off x="85288" y="5381351"/>
            <a:ext cx="1202142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vRXm</a:t>
            </a:r>
            <a:r>
              <a:rPr lang="en-US" sz="4400" dirty="0"/>
              <a:t> </a:t>
            </a:r>
            <a:r>
              <a:rPr lang="en-US" sz="4400" dirty="0" err="1"/>
              <a:t>aô</a:t>
            </a:r>
            <a:r>
              <a:rPr lang="en-US" sz="4400" dirty="0"/>
              <a:t> </a:t>
            </a:r>
            <a:r>
              <a:rPr lang="en-US" sz="4400" dirty="0" err="1"/>
              <a:t>ULô</a:t>
            </a:r>
            <a:r>
              <a:rPr lang="en-US" sz="4400" dirty="0"/>
              <a:t> ®</a:t>
            </a:r>
            <a:r>
              <a:rPr lang="en-US" sz="4400" dirty="0" err="1"/>
              <a:t>úN`m</a:t>
            </a:r>
            <a:r>
              <a:rPr lang="en-US" sz="4400" dirty="0"/>
              <a:t> </a:t>
            </a:r>
            <a:r>
              <a:rPr lang="en-US" sz="4400" dirty="0" err="1"/>
              <a:t>TXu</a:t>
            </a:r>
            <a:r>
              <a:rPr lang="en-US" sz="4400" dirty="0"/>
              <a:t> Gu] </a:t>
            </a:r>
            <a:r>
              <a:rPr lang="en-US" sz="4400" dirty="0" err="1"/>
              <a:t>UÕWm</a:t>
            </a:r>
            <a:r>
              <a:rPr lang="en-US" sz="4400" dirty="0"/>
              <a:t> </a:t>
            </a:r>
            <a:r>
              <a:rPr lang="en-US" sz="4400" dirty="0" err="1"/>
              <a:t>úYiPôúU</a:t>
            </a:r>
            <a:r>
              <a:rPr lang="en-US" sz="4400" dirty="0"/>
              <a:t> Cl </a:t>
            </a:r>
            <a:r>
              <a:rPr lang="en-US" sz="4400" dirty="0" err="1"/>
              <a:t>éÜXLm</a:t>
            </a:r>
            <a:r>
              <a:rPr lang="en-US" sz="4400" dirty="0"/>
              <a:t> </a:t>
            </a:r>
            <a:r>
              <a:rPr lang="en-US" sz="4400" dirty="0" err="1"/>
              <a:t>ApXúY</a:t>
            </a:r>
            <a:r>
              <a:rPr lang="en-US" sz="4400" dirty="0"/>
              <a:t> Gu </a:t>
            </a:r>
            <a:r>
              <a:rPr lang="en-US" sz="4400" dirty="0" err="1"/>
              <a:t>SLWm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1627D-EC3C-4999-862D-0732304D140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G§úWtL</a:t>
            </a:r>
            <a:r>
              <a:rPr lang="en-US" dirty="0"/>
              <a:t> </a:t>
            </a:r>
            <a:r>
              <a:rPr lang="en-US" dirty="0" err="1"/>
              <a:t>úYi</a:t>
            </a:r>
            <a:r>
              <a:rPr lang="en-US" dirty="0"/>
              <a:t>¥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çRo</a:t>
            </a:r>
            <a:r>
              <a:rPr lang="en-US" dirty="0"/>
              <a:t> </a:t>
            </a:r>
            <a:r>
              <a:rPr lang="en-US" dirty="0" err="1"/>
              <a:t>YÚYôo</a:t>
            </a:r>
            <a:r>
              <a:rPr lang="en-US" dirty="0"/>
              <a:t> </a:t>
            </a:r>
            <a:r>
              <a:rPr lang="en-US" dirty="0" err="1"/>
              <a:t>úRûYVô</a:t>
            </a:r>
            <a:r>
              <a:rPr lang="en-US" dirty="0"/>
              <a:t>] ×</a:t>
            </a:r>
            <a:r>
              <a:rPr lang="en-US" dirty="0" err="1"/>
              <a:t>ÕlùTXu</a:t>
            </a:r>
            <a:r>
              <a:rPr lang="en-US" dirty="0"/>
              <a:t> ¨</a:t>
            </a:r>
            <a:r>
              <a:rPr lang="en-US" dirty="0" err="1"/>
              <a:t>jRm</a:t>
            </a:r>
            <a:r>
              <a:rPr lang="en-US" dirty="0"/>
              <a:t> - ¨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DÏYôo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3C39C-B3B2-4750-807C-7433E2B96571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T¬ÑjR¬u</a:t>
            </a:r>
            <a:r>
              <a:rPr lang="en-US" dirty="0"/>
              <a:t> </a:t>
            </a:r>
            <a:r>
              <a:rPr lang="en-US" dirty="0" err="1"/>
              <a:t>J°«p</a:t>
            </a:r>
            <a:r>
              <a:rPr lang="en-US" dirty="0"/>
              <a:t> </a:t>
            </a:r>
            <a:r>
              <a:rPr lang="en-US" dirty="0" err="1"/>
              <a:t>Tô®Vôàm</a:t>
            </a:r>
            <a:r>
              <a:rPr lang="en-US" dirty="0"/>
              <a:t> ×</a:t>
            </a:r>
            <a:r>
              <a:rPr lang="en-US" dirty="0" err="1"/>
              <a:t>ÏúYu</a:t>
            </a:r>
            <a:r>
              <a:rPr lang="en-US" dirty="0"/>
              <a:t> </a:t>
            </a:r>
            <a:r>
              <a:rPr lang="en-US" dirty="0" err="1"/>
              <a:t>CúVÑûYúV</a:t>
            </a:r>
            <a:r>
              <a:rPr lang="en-US" dirty="0"/>
              <a:t> </a:t>
            </a:r>
            <a:r>
              <a:rPr lang="en-US" dirty="0" err="1"/>
              <a:t>Õ§jÕ</a:t>
            </a:r>
            <a:r>
              <a:rPr lang="en-US" dirty="0"/>
              <a:t> Gu </a:t>
            </a:r>
            <a:r>
              <a:rPr lang="en-US" dirty="0" err="1"/>
              <a:t>TVQjûR</a:t>
            </a:r>
            <a:r>
              <a:rPr lang="en-US" dirty="0"/>
              <a:t> </a:t>
            </a:r>
            <a:r>
              <a:rPr lang="en-US" dirty="0" err="1"/>
              <a:t>Ø¥lúTu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180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2020-10-11T01:49:55Z</dcterms:modified>
</cp:coreProperties>
</file>