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5A3F38D-8EAD-4C2A-8934-7F133E76609B}"/>
    <pc:docChg chg="delSld modSld">
      <pc:chgData name="Samson Christopher" userId="6a13b5f1e64a53ae" providerId="LiveId" clId="{F5A3F38D-8EAD-4C2A-8934-7F133E76609B}" dt="2020-10-11T01:57:35.273" v="369" actId="1035"/>
      <pc:docMkLst>
        <pc:docMk/>
      </pc:docMkLst>
      <pc:sldChg chg="del">
        <pc:chgData name="Samson Christopher" userId="6a13b5f1e64a53ae" providerId="LiveId" clId="{F5A3F38D-8EAD-4C2A-8934-7F133E76609B}" dt="2020-10-11T01:51:50.12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5A3F38D-8EAD-4C2A-8934-7F133E76609B}" dt="2020-10-11T01:52:10.946" v="68" actId="1035"/>
        <pc:sldMkLst>
          <pc:docMk/>
          <pc:sldMk cId="1777894342" sldId="389"/>
        </pc:sldMkLst>
        <pc:spChg chg="add mod">
          <ac:chgData name="Samson Christopher" userId="6a13b5f1e64a53ae" providerId="LiveId" clId="{F5A3F38D-8EAD-4C2A-8934-7F133E76609B}" dt="2020-10-11T01:52:10.946" v="68" actId="1035"/>
          <ac:spMkLst>
            <pc:docMk/>
            <pc:sldMk cId="1777894342" sldId="389"/>
            <ac:spMk id="4" creationId="{3773E237-D224-43CF-8948-C031BE5C5670}"/>
          </ac:spMkLst>
        </pc:spChg>
      </pc:sldChg>
      <pc:sldChg chg="addSp modSp mod">
        <pc:chgData name="Samson Christopher" userId="6a13b5f1e64a53ae" providerId="LiveId" clId="{F5A3F38D-8EAD-4C2A-8934-7F133E76609B}" dt="2020-10-11T01:52:51.313" v="129" actId="20577"/>
        <pc:sldMkLst>
          <pc:docMk/>
          <pc:sldMk cId="850099564" sldId="390"/>
        </pc:sldMkLst>
        <pc:spChg chg="add mod">
          <ac:chgData name="Samson Christopher" userId="6a13b5f1e64a53ae" providerId="LiveId" clId="{F5A3F38D-8EAD-4C2A-8934-7F133E76609B}" dt="2020-10-11T01:52:51.313" v="129" actId="20577"/>
          <ac:spMkLst>
            <pc:docMk/>
            <pc:sldMk cId="850099564" sldId="390"/>
            <ac:spMk id="4" creationId="{AE451F93-773C-467A-820D-A85085296E26}"/>
          </ac:spMkLst>
        </pc:spChg>
      </pc:sldChg>
      <pc:sldChg chg="addSp modSp mod">
        <pc:chgData name="Samson Christopher" userId="6a13b5f1e64a53ae" providerId="LiveId" clId="{F5A3F38D-8EAD-4C2A-8934-7F133E76609B}" dt="2020-10-11T01:53:15.824" v="184" actId="1036"/>
        <pc:sldMkLst>
          <pc:docMk/>
          <pc:sldMk cId="944968354" sldId="391"/>
        </pc:sldMkLst>
        <pc:spChg chg="add mod">
          <ac:chgData name="Samson Christopher" userId="6a13b5f1e64a53ae" providerId="LiveId" clId="{F5A3F38D-8EAD-4C2A-8934-7F133E76609B}" dt="2020-10-11T01:53:15.824" v="184" actId="1036"/>
          <ac:spMkLst>
            <pc:docMk/>
            <pc:sldMk cId="944968354" sldId="391"/>
            <ac:spMk id="4" creationId="{69E336AC-2D39-4077-BB46-B548A7F38D13}"/>
          </ac:spMkLst>
        </pc:spChg>
      </pc:sldChg>
      <pc:sldChg chg="addSp modSp mod">
        <pc:chgData name="Samson Christopher" userId="6a13b5f1e64a53ae" providerId="LiveId" clId="{F5A3F38D-8EAD-4C2A-8934-7F133E76609B}" dt="2020-10-11T01:57:35.273" v="369" actId="1035"/>
        <pc:sldMkLst>
          <pc:docMk/>
          <pc:sldMk cId="1414681237" sldId="392"/>
        </pc:sldMkLst>
        <pc:spChg chg="add mod">
          <ac:chgData name="Samson Christopher" userId="6a13b5f1e64a53ae" providerId="LiveId" clId="{F5A3F38D-8EAD-4C2A-8934-7F133E76609B}" dt="2020-10-11T01:57:35.273" v="369" actId="1035"/>
          <ac:spMkLst>
            <pc:docMk/>
            <pc:sldMk cId="1414681237" sldId="392"/>
            <ac:spMk id="4" creationId="{9703AA59-A2F1-4F3A-92A1-DBB015288646}"/>
          </ac:spMkLst>
        </pc:spChg>
      </pc:sldChg>
      <pc:sldChg chg="addSp modSp mod">
        <pc:chgData name="Samson Christopher" userId="6a13b5f1e64a53ae" providerId="LiveId" clId="{F5A3F38D-8EAD-4C2A-8934-7F133E76609B}" dt="2020-10-11T01:57:27.809" v="296" actId="1035"/>
        <pc:sldMkLst>
          <pc:docMk/>
          <pc:sldMk cId="4103851070" sldId="393"/>
        </pc:sldMkLst>
        <pc:spChg chg="add mod">
          <ac:chgData name="Samson Christopher" userId="6a13b5f1e64a53ae" providerId="LiveId" clId="{F5A3F38D-8EAD-4C2A-8934-7F133E76609B}" dt="2020-10-11T01:57:27.809" v="296" actId="1035"/>
          <ac:spMkLst>
            <pc:docMk/>
            <pc:sldMk cId="4103851070" sldId="393"/>
            <ac:spMk id="4" creationId="{35AADBF7-FB8A-4446-A8CB-B9473FF91852}"/>
          </ac:spMkLst>
        </pc:spChg>
      </pc:sldChg>
      <pc:sldChg chg="addSp modSp mod">
        <pc:chgData name="Samson Christopher" userId="6a13b5f1e64a53ae" providerId="LiveId" clId="{F5A3F38D-8EAD-4C2A-8934-7F133E76609B}" dt="2020-10-11T01:57:22.989" v="251" actId="1035"/>
        <pc:sldMkLst>
          <pc:docMk/>
          <pc:sldMk cId="659567130" sldId="394"/>
        </pc:sldMkLst>
        <pc:spChg chg="add mod">
          <ac:chgData name="Samson Christopher" userId="6a13b5f1e64a53ae" providerId="LiveId" clId="{F5A3F38D-8EAD-4C2A-8934-7F133E76609B}" dt="2020-10-11T01:57:22.989" v="251" actId="1035"/>
          <ac:spMkLst>
            <pc:docMk/>
            <pc:sldMk cId="659567130" sldId="394"/>
            <ac:spMk id="4" creationId="{CA3F0E37-AD72-4C07-95C7-C25157CD68FE}"/>
          </ac:spMkLst>
        </pc:spChg>
      </pc:sldChg>
      <pc:sldChg chg="del">
        <pc:chgData name="Samson Christopher" userId="6a13b5f1e64a53ae" providerId="LiveId" clId="{F5A3F38D-8EAD-4C2A-8934-7F133E76609B}" dt="2020-10-11T01:51:36.820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F5A3F38D-8EAD-4C2A-8934-7F133E76609B}" dt="2020-10-11T01:51:37.326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F5A3F38D-8EAD-4C2A-8934-7F133E76609B}" dt="2020-10-11T01:51:37.816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5A3F38D-8EAD-4C2A-8934-7F133E76609B}" dt="2020-10-11T01:51:38.34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5A3F38D-8EAD-4C2A-8934-7F133E76609B}" dt="2020-10-11T01:51:38.87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5A3F38D-8EAD-4C2A-8934-7F133E76609B}" dt="2020-10-11T01:51:39.36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5A3F38D-8EAD-4C2A-8934-7F133E76609B}" dt="2020-10-11T01:51:39.94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5A3F38D-8EAD-4C2A-8934-7F133E76609B}" dt="2020-10-11T01:51:40.62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5A3F38D-8EAD-4C2A-8934-7F133E76609B}" dt="2020-10-11T01:51:41.47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3E237-D224-43CF-8948-C031BE5C567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Uôh</a:t>
            </a:r>
            <a:r>
              <a:rPr lang="en-US" dirty="0"/>
              <a:t>£ ª</a:t>
            </a:r>
            <a:r>
              <a:rPr lang="en-US" dirty="0" err="1"/>
              <a:t>Ïm</a:t>
            </a:r>
            <a:r>
              <a:rPr lang="en-US" dirty="0"/>
              <a:t> </a:t>
            </a:r>
            <a:r>
              <a:rPr lang="en-US" dirty="0" err="1"/>
              <a:t>úUôhNSLo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Gu </a:t>
            </a:r>
            <a:r>
              <a:rPr lang="en-US" dirty="0" err="1"/>
              <a:t>ùNôpúYu</a:t>
            </a:r>
            <a:r>
              <a:rPr lang="en-US" dirty="0"/>
              <a:t> </a:t>
            </a:r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UeL</a:t>
            </a:r>
            <a:r>
              <a:rPr lang="en-US" dirty="0"/>
              <a:t>[</a:t>
            </a:r>
            <a:r>
              <a:rPr lang="en-US" dirty="0" err="1"/>
              <a:t>gúNo</a:t>
            </a:r>
            <a:r>
              <a:rPr lang="en-US" dirty="0"/>
              <a:t> </a:t>
            </a:r>
            <a:r>
              <a:rPr lang="en-US" dirty="0" err="1"/>
              <a:t>Uô°ûLdÏs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úNÚúYu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51F93-773C-467A-820D-A85085296E26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ThPQjÕ</a:t>
            </a:r>
            <a:r>
              <a:rPr lang="en-US" sz="4200" dirty="0"/>
              <a:t> </a:t>
            </a:r>
            <a:r>
              <a:rPr lang="en-US" sz="4200" dirty="0" err="1"/>
              <a:t>Å§ùVpXôm</a:t>
            </a:r>
            <a:r>
              <a:rPr lang="en-US" sz="4200" dirty="0"/>
              <a:t> </a:t>
            </a:r>
            <a:r>
              <a:rPr lang="en-US" sz="4200" dirty="0" err="1"/>
              <a:t>ÑjRl</a:t>
            </a:r>
            <a:r>
              <a:rPr lang="en-US" sz="4200" dirty="0"/>
              <a:t> </a:t>
            </a:r>
            <a:r>
              <a:rPr lang="en-US" sz="4200" dirty="0" err="1"/>
              <a:t>ùTôu</a:t>
            </a:r>
            <a:r>
              <a:rPr lang="en-US" sz="4200" dirty="0"/>
              <a:t>]</a:t>
            </a:r>
            <a:r>
              <a:rPr lang="en-US" sz="4200" dirty="0" err="1"/>
              <a:t>ôúU</a:t>
            </a:r>
            <a:r>
              <a:rPr lang="en-US" sz="4200" dirty="0"/>
              <a:t> - </a:t>
            </a:r>
            <a:r>
              <a:rPr lang="en-US" sz="4200" dirty="0" err="1"/>
              <a:t>AeÏ</a:t>
            </a:r>
            <a:r>
              <a:rPr lang="en-US" sz="4200" dirty="0"/>
              <a:t> </a:t>
            </a:r>
            <a:r>
              <a:rPr lang="en-US" sz="4200" dirty="0" err="1"/>
              <a:t>TôÓúYôÚm</a:t>
            </a:r>
            <a:r>
              <a:rPr lang="en-US" sz="4200" dirty="0"/>
              <a:t> </a:t>
            </a:r>
            <a:r>
              <a:rPr lang="en-US" sz="4200" dirty="0" err="1"/>
              <a:t>BÓúYôÚm</a:t>
            </a:r>
            <a:r>
              <a:rPr lang="en-US" sz="4200" dirty="0"/>
              <a:t> </a:t>
            </a:r>
            <a:r>
              <a:rPr lang="en-US" sz="4200" dirty="0" err="1"/>
              <a:t>úLôPô</a:t>
            </a:r>
            <a:r>
              <a:rPr lang="en-US" sz="4200" dirty="0"/>
              <a:t> </a:t>
            </a:r>
            <a:r>
              <a:rPr lang="en-US" sz="4200" dirty="0" err="1"/>
              <a:t>úLô¥úV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336AC-2D39-4077-BB46-B548A7F38D1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ØjÕUVUô«XeÏm</a:t>
            </a:r>
            <a:r>
              <a:rPr lang="en-US" sz="4400" dirty="0"/>
              <a:t> </a:t>
            </a:r>
            <a:r>
              <a:rPr lang="en-US" sz="4400" dirty="0" err="1"/>
              <a:t>ThPQUÕ</a:t>
            </a:r>
            <a:r>
              <a:rPr lang="en-US" sz="4400" dirty="0"/>
              <a:t> - SUÕ </a:t>
            </a:r>
            <a:r>
              <a:rPr lang="en-US" sz="4400" dirty="0" err="1"/>
              <a:t>Øuú</a:t>
            </a:r>
            <a:r>
              <a:rPr lang="en-US" sz="4400" dirty="0"/>
              <a:t>]</a:t>
            </a:r>
            <a:r>
              <a:rPr lang="en-US" sz="4400" dirty="0" err="1"/>
              <a:t>ôùWpXôm</a:t>
            </a:r>
            <a:r>
              <a:rPr lang="en-US" sz="4400" dirty="0"/>
              <a:t> </a:t>
            </a:r>
            <a:r>
              <a:rPr lang="en-US" sz="4400" dirty="0" err="1"/>
              <a:t>úTô«ÚdÏm</a:t>
            </a:r>
            <a:r>
              <a:rPr lang="en-US" sz="4400" dirty="0"/>
              <a:t> </a:t>
            </a:r>
            <a:r>
              <a:rPr lang="en-US" sz="4400" dirty="0" err="1"/>
              <a:t>ThPQUÕ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3AA59-A2F1-4F3A-92A1-DBB015288646}"/>
              </a:ext>
            </a:extLst>
          </p:cNvPr>
          <p:cNvSpPr txBox="1"/>
          <p:nvPr/>
        </p:nvSpPr>
        <p:spPr>
          <a:xfrm>
            <a:off x="1634105" y="5377237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ËYS§ </a:t>
            </a:r>
            <a:r>
              <a:rPr lang="en-US" dirty="0" err="1"/>
              <a:t>TôÙ¡u</a:t>
            </a:r>
            <a:r>
              <a:rPr lang="en-US" dirty="0"/>
              <a:t>\ </a:t>
            </a:r>
            <a:r>
              <a:rPr lang="en-US" dirty="0" err="1"/>
              <a:t>ThPQUÕ</a:t>
            </a:r>
            <a:r>
              <a:rPr lang="en-US" dirty="0"/>
              <a:t> - ¨Rm £</a:t>
            </a:r>
            <a:r>
              <a:rPr lang="en-US" dirty="0" err="1"/>
              <a:t>j§WØP</a:t>
            </a:r>
            <a:r>
              <a:rPr lang="en-US" dirty="0"/>
              <a:t> ²XeÏm </a:t>
            </a:r>
            <a:r>
              <a:rPr lang="en-US" dirty="0" err="1"/>
              <a:t>ThPQUÕ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ADBF7-FB8A-4446-A8CB-B9473FF91852}"/>
              </a:ext>
            </a:extLst>
          </p:cNvPr>
          <p:cNvSpPr txBox="1"/>
          <p:nvPr/>
        </p:nvSpPr>
        <p:spPr>
          <a:xfrm>
            <a:off x="899020" y="5377237"/>
            <a:ext cx="103939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NôÜÕdLúU</a:t>
            </a:r>
            <a:r>
              <a:rPr lang="en-US" dirty="0"/>
              <a:t> «</a:t>
            </a:r>
            <a:r>
              <a:rPr lang="en-US" dirty="0" err="1"/>
              <a:t>pXôR</a:t>
            </a:r>
            <a:r>
              <a:rPr lang="en-US" dirty="0"/>
              <a:t> </a:t>
            </a:r>
            <a:r>
              <a:rPr lang="en-US" dirty="0" err="1"/>
              <a:t>ThPQUÕ</a:t>
            </a:r>
            <a:r>
              <a:rPr lang="en-US" dirty="0"/>
              <a:t> - ¨Rm Ne¸RØP²XeÏm </a:t>
            </a:r>
            <a:r>
              <a:rPr lang="en-US" dirty="0" err="1"/>
              <a:t>ThPQUÕ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F0E37-AD72-4C07-95C7-C25157CD68FE}"/>
              </a:ext>
            </a:extLst>
          </p:cNvPr>
          <p:cNvSpPr txBox="1"/>
          <p:nvPr/>
        </p:nvSpPr>
        <p:spPr>
          <a:xfrm>
            <a:off x="852881" y="5377236"/>
            <a:ext cx="104862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SôùUpXôÚm</a:t>
            </a:r>
            <a:r>
              <a:rPr lang="en-US" dirty="0"/>
              <a:t> </a:t>
            </a:r>
            <a:r>
              <a:rPr lang="en-US" dirty="0" err="1"/>
              <a:t>SôÓ¡u</a:t>
            </a:r>
            <a:r>
              <a:rPr lang="en-US" dirty="0"/>
              <a:t>\ </a:t>
            </a:r>
            <a:r>
              <a:rPr lang="en-US" dirty="0" err="1"/>
              <a:t>ThPQUÕ</a:t>
            </a:r>
            <a:r>
              <a:rPr lang="en-US" dirty="0"/>
              <a:t> - SUÕ </a:t>
            </a:r>
            <a:r>
              <a:rPr lang="en-US" dirty="0" err="1"/>
              <a:t>SôRúWÑ</a:t>
            </a:r>
            <a:r>
              <a:rPr lang="en-US" dirty="0"/>
              <a:t> </a:t>
            </a:r>
            <a:r>
              <a:rPr lang="en-US" dirty="0" err="1"/>
              <a:t>Åt±ÚdÏm</a:t>
            </a:r>
            <a:r>
              <a:rPr lang="en-US" dirty="0"/>
              <a:t> </a:t>
            </a:r>
            <a:r>
              <a:rPr lang="en-US" dirty="0" err="1"/>
              <a:t>ThPQUÕ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87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2020-10-11T01:57:38Z</dcterms:modified>
</cp:coreProperties>
</file>