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863B8830-D51D-425E-9384-1E1056F54895}"/>
    <pc:docChg chg="delSld modSld">
      <pc:chgData name="Samson Christopher" userId="6a13b5f1e64a53ae" providerId="LiveId" clId="{863B8830-D51D-425E-9384-1E1056F54895}" dt="2020-10-11T02:05:25.216" v="699" actId="1035"/>
      <pc:docMkLst>
        <pc:docMk/>
      </pc:docMkLst>
      <pc:sldChg chg="del">
        <pc:chgData name="Samson Christopher" userId="6a13b5f1e64a53ae" providerId="LiveId" clId="{863B8830-D51D-425E-9384-1E1056F54895}" dt="2020-10-11T02:00:29.943" v="10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863B8830-D51D-425E-9384-1E1056F54895}" dt="2020-10-11T02:04:23.147" v="125" actId="1035"/>
        <pc:sldMkLst>
          <pc:docMk/>
          <pc:sldMk cId="1777894342" sldId="389"/>
        </pc:sldMkLst>
        <pc:spChg chg="add mod">
          <ac:chgData name="Samson Christopher" userId="6a13b5f1e64a53ae" providerId="LiveId" clId="{863B8830-D51D-425E-9384-1E1056F54895}" dt="2020-10-11T02:04:23.147" v="125" actId="1035"/>
          <ac:spMkLst>
            <pc:docMk/>
            <pc:sldMk cId="1777894342" sldId="389"/>
            <ac:spMk id="4" creationId="{C8BC599D-6421-43BF-B460-A91AFEA713CF}"/>
          </ac:spMkLst>
        </pc:spChg>
      </pc:sldChg>
      <pc:sldChg chg="addSp modSp mod">
        <pc:chgData name="Samson Christopher" userId="6a13b5f1e64a53ae" providerId="LiveId" clId="{863B8830-D51D-425E-9384-1E1056F54895}" dt="2020-10-11T02:04:29.754" v="195" actId="1035"/>
        <pc:sldMkLst>
          <pc:docMk/>
          <pc:sldMk cId="850099564" sldId="390"/>
        </pc:sldMkLst>
        <pc:spChg chg="add mod">
          <ac:chgData name="Samson Christopher" userId="6a13b5f1e64a53ae" providerId="LiveId" clId="{863B8830-D51D-425E-9384-1E1056F54895}" dt="2020-10-11T02:04:29.754" v="195" actId="1035"/>
          <ac:spMkLst>
            <pc:docMk/>
            <pc:sldMk cId="850099564" sldId="390"/>
            <ac:spMk id="4" creationId="{0B75E7DF-CBB7-4F79-BFF2-1442CFD1C433}"/>
          </ac:spMkLst>
        </pc:spChg>
      </pc:sldChg>
      <pc:sldChg chg="addSp modSp mod">
        <pc:chgData name="Samson Christopher" userId="6a13b5f1e64a53ae" providerId="LiveId" clId="{863B8830-D51D-425E-9384-1E1056F54895}" dt="2020-10-11T02:04:34.817" v="245" actId="1036"/>
        <pc:sldMkLst>
          <pc:docMk/>
          <pc:sldMk cId="944968354" sldId="391"/>
        </pc:sldMkLst>
        <pc:spChg chg="add mod">
          <ac:chgData name="Samson Christopher" userId="6a13b5f1e64a53ae" providerId="LiveId" clId="{863B8830-D51D-425E-9384-1E1056F54895}" dt="2020-10-11T02:04:34.817" v="245" actId="1036"/>
          <ac:spMkLst>
            <pc:docMk/>
            <pc:sldMk cId="944968354" sldId="391"/>
            <ac:spMk id="4" creationId="{A18B3A43-2121-4BF1-BE8D-A9F4E8F4ECE3}"/>
          </ac:spMkLst>
        </pc:spChg>
      </pc:sldChg>
      <pc:sldChg chg="addSp modSp mod">
        <pc:chgData name="Samson Christopher" userId="6a13b5f1e64a53ae" providerId="LiveId" clId="{863B8830-D51D-425E-9384-1E1056F54895}" dt="2020-10-11T02:04:39.783" v="291" actId="1035"/>
        <pc:sldMkLst>
          <pc:docMk/>
          <pc:sldMk cId="1414681237" sldId="392"/>
        </pc:sldMkLst>
        <pc:spChg chg="add mod">
          <ac:chgData name="Samson Christopher" userId="6a13b5f1e64a53ae" providerId="LiveId" clId="{863B8830-D51D-425E-9384-1E1056F54895}" dt="2020-10-11T02:04:39.783" v="291" actId="1035"/>
          <ac:spMkLst>
            <pc:docMk/>
            <pc:sldMk cId="1414681237" sldId="392"/>
            <ac:spMk id="4" creationId="{4A308EA2-F29D-4D7F-BFC1-A8B83033089A}"/>
          </ac:spMkLst>
        </pc:spChg>
      </pc:sldChg>
      <pc:sldChg chg="addSp modSp mod">
        <pc:chgData name="Samson Christopher" userId="6a13b5f1e64a53ae" providerId="LiveId" clId="{863B8830-D51D-425E-9384-1E1056F54895}" dt="2020-10-11T02:04:44.735" v="344" actId="1035"/>
        <pc:sldMkLst>
          <pc:docMk/>
          <pc:sldMk cId="4103851070" sldId="393"/>
        </pc:sldMkLst>
        <pc:spChg chg="add mod">
          <ac:chgData name="Samson Christopher" userId="6a13b5f1e64a53ae" providerId="LiveId" clId="{863B8830-D51D-425E-9384-1E1056F54895}" dt="2020-10-11T02:04:44.735" v="344" actId="1035"/>
          <ac:spMkLst>
            <pc:docMk/>
            <pc:sldMk cId="4103851070" sldId="393"/>
            <ac:spMk id="4" creationId="{35F3E462-4920-443A-BDFB-651BBE585D5C}"/>
          </ac:spMkLst>
        </pc:spChg>
      </pc:sldChg>
      <pc:sldChg chg="addSp modSp mod">
        <pc:chgData name="Samson Christopher" userId="6a13b5f1e64a53ae" providerId="LiveId" clId="{863B8830-D51D-425E-9384-1E1056F54895}" dt="2020-10-11T02:04:50.181" v="397" actId="1035"/>
        <pc:sldMkLst>
          <pc:docMk/>
          <pc:sldMk cId="659567130" sldId="394"/>
        </pc:sldMkLst>
        <pc:spChg chg="add mod">
          <ac:chgData name="Samson Christopher" userId="6a13b5f1e64a53ae" providerId="LiveId" clId="{863B8830-D51D-425E-9384-1E1056F54895}" dt="2020-10-11T02:04:50.181" v="397" actId="1035"/>
          <ac:spMkLst>
            <pc:docMk/>
            <pc:sldMk cId="659567130" sldId="394"/>
            <ac:spMk id="4" creationId="{E71DBB43-38B5-4041-8780-A1117420235F}"/>
          </ac:spMkLst>
        </pc:spChg>
      </pc:sldChg>
      <pc:sldChg chg="addSp modSp mod">
        <pc:chgData name="Samson Christopher" userId="6a13b5f1e64a53ae" providerId="LiveId" clId="{863B8830-D51D-425E-9384-1E1056F54895}" dt="2020-10-11T02:04:55.356" v="446" actId="1035"/>
        <pc:sldMkLst>
          <pc:docMk/>
          <pc:sldMk cId="859356432" sldId="395"/>
        </pc:sldMkLst>
        <pc:spChg chg="add mod">
          <ac:chgData name="Samson Christopher" userId="6a13b5f1e64a53ae" providerId="LiveId" clId="{863B8830-D51D-425E-9384-1E1056F54895}" dt="2020-10-11T02:04:55.356" v="446" actId="1035"/>
          <ac:spMkLst>
            <pc:docMk/>
            <pc:sldMk cId="859356432" sldId="395"/>
            <ac:spMk id="4" creationId="{71191043-0613-4838-B2F2-0525A2C9811B}"/>
          </ac:spMkLst>
        </pc:spChg>
      </pc:sldChg>
      <pc:sldChg chg="addSp modSp mod">
        <pc:chgData name="Samson Christopher" userId="6a13b5f1e64a53ae" providerId="LiveId" clId="{863B8830-D51D-425E-9384-1E1056F54895}" dt="2020-10-11T02:05:01.877" v="501" actId="1035"/>
        <pc:sldMkLst>
          <pc:docMk/>
          <pc:sldMk cId="2025405914" sldId="396"/>
        </pc:sldMkLst>
        <pc:spChg chg="add mod">
          <ac:chgData name="Samson Christopher" userId="6a13b5f1e64a53ae" providerId="LiveId" clId="{863B8830-D51D-425E-9384-1E1056F54895}" dt="2020-10-11T02:05:01.877" v="501" actId="1035"/>
          <ac:spMkLst>
            <pc:docMk/>
            <pc:sldMk cId="2025405914" sldId="396"/>
            <ac:spMk id="4" creationId="{2CF45C2F-0105-4E26-8FF8-0AF6B5B95601}"/>
          </ac:spMkLst>
        </pc:spChg>
      </pc:sldChg>
      <pc:sldChg chg="addSp modSp mod">
        <pc:chgData name="Samson Christopher" userId="6a13b5f1e64a53ae" providerId="LiveId" clId="{863B8830-D51D-425E-9384-1E1056F54895}" dt="2020-10-11T02:05:09.234" v="551" actId="1035"/>
        <pc:sldMkLst>
          <pc:docMk/>
          <pc:sldMk cId="2940326978" sldId="397"/>
        </pc:sldMkLst>
        <pc:spChg chg="add mod">
          <ac:chgData name="Samson Christopher" userId="6a13b5f1e64a53ae" providerId="LiveId" clId="{863B8830-D51D-425E-9384-1E1056F54895}" dt="2020-10-11T02:05:09.234" v="551" actId="1035"/>
          <ac:spMkLst>
            <pc:docMk/>
            <pc:sldMk cId="2940326978" sldId="397"/>
            <ac:spMk id="4" creationId="{7030A96A-2F24-400C-A8C8-93B05C110564}"/>
          </ac:spMkLst>
        </pc:spChg>
      </pc:sldChg>
      <pc:sldChg chg="addSp modSp mod">
        <pc:chgData name="Samson Christopher" userId="6a13b5f1e64a53ae" providerId="LiveId" clId="{863B8830-D51D-425E-9384-1E1056F54895}" dt="2020-10-11T02:05:14.798" v="598" actId="1035"/>
        <pc:sldMkLst>
          <pc:docMk/>
          <pc:sldMk cId="2964080828" sldId="398"/>
        </pc:sldMkLst>
        <pc:spChg chg="add mod">
          <ac:chgData name="Samson Christopher" userId="6a13b5f1e64a53ae" providerId="LiveId" clId="{863B8830-D51D-425E-9384-1E1056F54895}" dt="2020-10-11T02:05:14.798" v="598" actId="1035"/>
          <ac:spMkLst>
            <pc:docMk/>
            <pc:sldMk cId="2964080828" sldId="398"/>
            <ac:spMk id="4" creationId="{71543542-F0C6-4D9C-8129-04AE6887F004}"/>
          </ac:spMkLst>
        </pc:spChg>
      </pc:sldChg>
      <pc:sldChg chg="addSp modSp mod">
        <pc:chgData name="Samson Christopher" userId="6a13b5f1e64a53ae" providerId="LiveId" clId="{863B8830-D51D-425E-9384-1E1056F54895}" dt="2020-10-11T02:05:20.857" v="654" actId="1035"/>
        <pc:sldMkLst>
          <pc:docMk/>
          <pc:sldMk cId="1883622595" sldId="399"/>
        </pc:sldMkLst>
        <pc:spChg chg="add mod">
          <ac:chgData name="Samson Christopher" userId="6a13b5f1e64a53ae" providerId="LiveId" clId="{863B8830-D51D-425E-9384-1E1056F54895}" dt="2020-10-11T02:05:20.857" v="654" actId="1035"/>
          <ac:spMkLst>
            <pc:docMk/>
            <pc:sldMk cId="1883622595" sldId="399"/>
            <ac:spMk id="4" creationId="{970FE644-0BD0-47E5-948F-586D34AA265C}"/>
          </ac:spMkLst>
        </pc:spChg>
      </pc:sldChg>
      <pc:sldChg chg="addSp modSp mod">
        <pc:chgData name="Samson Christopher" userId="6a13b5f1e64a53ae" providerId="LiveId" clId="{863B8830-D51D-425E-9384-1E1056F54895}" dt="2020-10-11T02:05:25.216" v="699" actId="1035"/>
        <pc:sldMkLst>
          <pc:docMk/>
          <pc:sldMk cId="642142391" sldId="400"/>
        </pc:sldMkLst>
        <pc:spChg chg="add mod">
          <ac:chgData name="Samson Christopher" userId="6a13b5f1e64a53ae" providerId="LiveId" clId="{863B8830-D51D-425E-9384-1E1056F54895}" dt="2020-10-11T02:05:25.216" v="699" actId="1035"/>
          <ac:spMkLst>
            <pc:docMk/>
            <pc:sldMk cId="642142391" sldId="400"/>
            <ac:spMk id="4" creationId="{364109B7-F0FB-49FD-827E-EE4BEF7DCFD8}"/>
          </ac:spMkLst>
        </pc:spChg>
      </pc:sldChg>
      <pc:sldChg chg="del">
        <pc:chgData name="Samson Christopher" userId="6a13b5f1e64a53ae" providerId="LiveId" clId="{863B8830-D51D-425E-9384-1E1056F54895}" dt="2020-10-11T02:02:44.982" v="43" actId="47"/>
        <pc:sldMkLst>
          <pc:docMk/>
          <pc:sldMk cId="620554568" sldId="401"/>
        </pc:sldMkLst>
      </pc:sldChg>
      <pc:sldChg chg="del">
        <pc:chgData name="Samson Christopher" userId="6a13b5f1e64a53ae" providerId="LiveId" clId="{863B8830-D51D-425E-9384-1E1056F54895}" dt="2020-10-11T02:02:45.515" v="44" actId="47"/>
        <pc:sldMkLst>
          <pc:docMk/>
          <pc:sldMk cId="459594907" sldId="402"/>
        </pc:sldMkLst>
      </pc:sldChg>
      <pc:sldChg chg="del">
        <pc:chgData name="Samson Christopher" userId="6a13b5f1e64a53ae" providerId="LiveId" clId="{863B8830-D51D-425E-9384-1E1056F54895}" dt="2020-10-11T02:02:46.056" v="45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C599D-6421-43BF-B460-A91AFEA713CF}"/>
              </a:ext>
            </a:extLst>
          </p:cNvPr>
          <p:cNvSpPr txBox="1"/>
          <p:nvPr/>
        </p:nvSpPr>
        <p:spPr>
          <a:xfrm>
            <a:off x="1705412" y="5377237"/>
            <a:ext cx="878117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ùLôgNLôXm</a:t>
            </a:r>
            <a:r>
              <a:rPr lang="en-US" dirty="0"/>
              <a:t> </a:t>
            </a:r>
            <a:r>
              <a:rPr lang="en-US" dirty="0" err="1"/>
              <a:t>CúVÑ®tLôL</a:t>
            </a:r>
            <a:r>
              <a:rPr lang="en-US" dirty="0"/>
              <a:t> </a:t>
            </a:r>
            <a:r>
              <a:rPr lang="en-US" dirty="0" err="1"/>
              <a:t>LxPlTôÓ</a:t>
            </a:r>
            <a:r>
              <a:rPr lang="en-US" dirty="0"/>
              <a:t> </a:t>
            </a:r>
            <a:r>
              <a:rPr lang="en-US" dirty="0" err="1"/>
              <a:t>N¡lT</a:t>
            </a:r>
            <a:r>
              <a:rPr lang="en-US" dirty="0"/>
              <a:t>§]</a:t>
            </a:r>
            <a:r>
              <a:rPr lang="en-US" dirty="0" err="1"/>
              <a:t>ôp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43542-F0C6-4D9C-8129-04AE6887F004}"/>
              </a:ext>
            </a:extLst>
          </p:cNvPr>
          <p:cNvSpPr txBox="1"/>
          <p:nvPr/>
        </p:nvSpPr>
        <p:spPr>
          <a:xfrm>
            <a:off x="781574" y="5377237"/>
            <a:ext cx="1062885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]l </a:t>
            </a:r>
            <a:r>
              <a:rPr lang="en-US" dirty="0" err="1"/>
              <a:t>úTo</a:t>
            </a:r>
            <a:r>
              <a:rPr lang="en-US" dirty="0"/>
              <a:t> </a:t>
            </a:r>
            <a:r>
              <a:rPr lang="en-US" dirty="0" err="1"/>
              <a:t>ùNôp</a:t>
            </a:r>
            <a:r>
              <a:rPr lang="en-US" dirty="0" err="1">
                <a:latin typeface="Tamil Bible" pitchFamily="2" charset="0"/>
              </a:rPr>
              <a:t>yp</a:t>
            </a:r>
            <a:r>
              <a:rPr lang="en-US" dirty="0"/>
              <a:t>­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ál©ÓYôo</a:t>
            </a:r>
            <a:r>
              <a:rPr lang="en-US" dirty="0"/>
              <a:t> G]</a:t>
            </a:r>
            <a:r>
              <a:rPr lang="en-US" dirty="0" err="1"/>
              <a:t>dLô</a:t>
            </a:r>
            <a:r>
              <a:rPr lang="en-US" dirty="0"/>
              <a:t>]</a:t>
            </a:r>
            <a:r>
              <a:rPr lang="en-US" dirty="0" err="1"/>
              <a:t>kRm</a:t>
            </a:r>
            <a:r>
              <a:rPr lang="en-US" dirty="0"/>
              <a:t> </a:t>
            </a:r>
            <a:r>
              <a:rPr lang="en-US" dirty="0" err="1"/>
              <a:t>ùTôe¡ÓúU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FE644-0BD0-47E5-948F-586D34AA265C}"/>
              </a:ext>
            </a:extLst>
          </p:cNvPr>
          <p:cNvSpPr txBox="1"/>
          <p:nvPr/>
        </p:nvSpPr>
        <p:spPr>
          <a:xfrm>
            <a:off x="3048699" y="5377237"/>
            <a:ext cx="60946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T­VôL</a:t>
            </a:r>
            <a:r>
              <a:rPr lang="en-US" dirty="0"/>
              <a:t> </a:t>
            </a:r>
            <a:r>
              <a:rPr lang="en-US" dirty="0" err="1"/>
              <a:t>Lô¦dûLVôL</a:t>
            </a:r>
            <a:r>
              <a:rPr lang="en-US" dirty="0"/>
              <a:t> </a:t>
            </a:r>
            <a:r>
              <a:rPr lang="en-US" dirty="0" err="1"/>
              <a:t>TûPjúRu</a:t>
            </a:r>
            <a:r>
              <a:rPr lang="en-US" dirty="0"/>
              <a:t> </a:t>
            </a:r>
            <a:r>
              <a:rPr lang="en-US" dirty="0" err="1"/>
              <a:t>EUdLôL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109B7-F0FB-49FD-827E-EE4BEF7DCFD8}"/>
              </a:ext>
            </a:extLst>
          </p:cNvPr>
          <p:cNvSpPr txBox="1"/>
          <p:nvPr/>
        </p:nvSpPr>
        <p:spPr>
          <a:xfrm>
            <a:off x="534099" y="5374836"/>
            <a:ext cx="1112380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Htßd</a:t>
            </a:r>
            <a:r>
              <a:rPr lang="en-US" dirty="0"/>
              <a:t> </a:t>
            </a:r>
            <a:r>
              <a:rPr lang="en-US" dirty="0" err="1"/>
              <a:t>ùLôsÞm</a:t>
            </a:r>
            <a:r>
              <a:rPr lang="en-US" dirty="0"/>
              <a:t> </a:t>
            </a:r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BiPYúW</a:t>
            </a:r>
            <a:r>
              <a:rPr lang="en-US" dirty="0"/>
              <a:t> </a:t>
            </a:r>
            <a:r>
              <a:rPr lang="en-US" dirty="0" err="1"/>
              <a:t>HûZ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A¥ûU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5E7DF-CBB7-4F79-BFF2-1442CFD1C433}"/>
              </a:ext>
            </a:extLst>
          </p:cNvPr>
          <p:cNvSpPr txBox="1"/>
          <p:nvPr/>
        </p:nvSpPr>
        <p:spPr>
          <a:xfrm>
            <a:off x="2070333" y="5377238"/>
            <a:ext cx="805133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Cu]p </a:t>
            </a:r>
            <a:r>
              <a:rPr lang="en-US" dirty="0" err="1"/>
              <a:t>ÕuTm</a:t>
            </a:r>
            <a:r>
              <a:rPr lang="en-US" dirty="0"/>
              <a:t> </a:t>
            </a:r>
            <a:r>
              <a:rPr lang="en-US" dirty="0" err="1"/>
              <a:t>CuTUôn</a:t>
            </a:r>
            <a:r>
              <a:rPr lang="en-US" dirty="0"/>
              <a:t> </a:t>
            </a:r>
            <a:r>
              <a:rPr lang="en-US" dirty="0" err="1"/>
              <a:t>Uôßm</a:t>
            </a:r>
            <a:r>
              <a:rPr lang="en-US" dirty="0"/>
              <a:t> </a:t>
            </a:r>
            <a:r>
              <a:rPr lang="en-US" dirty="0" err="1"/>
              <a:t>CúVÑûY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LôÔmúTôÕ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B3A43-2121-4BF1-BE8D-A9F4E8F4ECE3}"/>
              </a:ext>
            </a:extLst>
          </p:cNvPr>
          <p:cNvSpPr txBox="1"/>
          <p:nvPr/>
        </p:nvSpPr>
        <p:spPr>
          <a:xfrm>
            <a:off x="1965470" y="5377237"/>
            <a:ext cx="826105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AYo</a:t>
            </a:r>
            <a:r>
              <a:rPr lang="en-US" dirty="0"/>
              <a:t> </a:t>
            </a:r>
            <a:r>
              <a:rPr lang="en-US" dirty="0" err="1"/>
              <a:t>TôRm</a:t>
            </a:r>
            <a:r>
              <a:rPr lang="en-US" dirty="0"/>
              <a:t> </a:t>
            </a:r>
            <a:r>
              <a:rPr lang="en-US" dirty="0" err="1"/>
              <a:t>ÅrkÕ</a:t>
            </a:r>
            <a:r>
              <a:rPr lang="en-US" dirty="0"/>
              <a:t> </a:t>
            </a:r>
            <a:r>
              <a:rPr lang="en-US" dirty="0" err="1"/>
              <a:t>T¦úYu</a:t>
            </a:r>
            <a:r>
              <a:rPr lang="en-US" dirty="0"/>
              <a:t> B]</a:t>
            </a:r>
            <a:r>
              <a:rPr lang="en-US" dirty="0" err="1"/>
              <a:t>kRd</a:t>
            </a:r>
            <a:r>
              <a:rPr lang="en-US" dirty="0"/>
              <a:t> Li½o </a:t>
            </a:r>
            <a:r>
              <a:rPr lang="en-US" dirty="0" err="1"/>
              <a:t>Y¥lúTu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08EA2-F29D-4D7F-BFC1-A8B83033089A}"/>
              </a:ext>
            </a:extLst>
          </p:cNvPr>
          <p:cNvSpPr txBox="1"/>
          <p:nvPr/>
        </p:nvSpPr>
        <p:spPr>
          <a:xfrm>
            <a:off x="1633057" y="5377238"/>
            <a:ext cx="89258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KhPm</a:t>
            </a:r>
            <a:r>
              <a:rPr lang="en-US" dirty="0"/>
              <a:t> </a:t>
            </a:r>
            <a:r>
              <a:rPr lang="en-US" dirty="0" err="1"/>
              <a:t>ù_VjÕPu</a:t>
            </a:r>
            <a:r>
              <a:rPr lang="en-US" dirty="0"/>
              <a:t> </a:t>
            </a:r>
            <a:r>
              <a:rPr lang="en-US" dirty="0" err="1"/>
              <a:t>Ø¥Ùm</a:t>
            </a:r>
            <a:r>
              <a:rPr lang="en-US" dirty="0"/>
              <a:t> </a:t>
            </a:r>
            <a:r>
              <a:rPr lang="en-US" dirty="0" err="1"/>
              <a:t>AkR</a:t>
            </a:r>
            <a:r>
              <a:rPr lang="en-US" dirty="0"/>
              <a:t> </a:t>
            </a:r>
            <a:r>
              <a:rPr lang="en-US" dirty="0" err="1"/>
              <a:t>SôÓ</a:t>
            </a:r>
            <a:r>
              <a:rPr lang="en-US" dirty="0"/>
              <a:t> </a:t>
            </a:r>
            <a:r>
              <a:rPr lang="en-US" dirty="0" err="1"/>
              <a:t>ÑRkR¬lúTu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3E462-4920-443A-BDFB-651BBE585D5C}"/>
              </a:ext>
            </a:extLst>
          </p:cNvPr>
          <p:cNvSpPr txBox="1"/>
          <p:nvPr/>
        </p:nvSpPr>
        <p:spPr>
          <a:xfrm>
            <a:off x="1692828" y="5377238"/>
            <a:ext cx="880634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LxPm</a:t>
            </a:r>
            <a:r>
              <a:rPr lang="en-US" dirty="0"/>
              <a:t> Li½o ¨û\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EXûL</a:t>
            </a:r>
            <a:r>
              <a:rPr lang="en-US" dirty="0"/>
              <a:t> </a:t>
            </a:r>
            <a:r>
              <a:rPr lang="en-US" dirty="0" err="1"/>
              <a:t>LPkùRuß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Uû</a:t>
            </a:r>
            <a:r>
              <a:rPr lang="en-US" dirty="0"/>
              <a:t>\</a:t>
            </a:r>
            <a:r>
              <a:rPr lang="en-US" dirty="0" err="1"/>
              <a:t>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DBB43-38B5-4041-8780-A1117420235F}"/>
              </a:ext>
            </a:extLst>
          </p:cNvPr>
          <p:cNvSpPr txBox="1"/>
          <p:nvPr/>
        </p:nvSpPr>
        <p:spPr>
          <a:xfrm>
            <a:off x="353736" y="5377238"/>
            <a:ext cx="1148452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ËY Ft\</a:t>
            </a:r>
            <a:r>
              <a:rPr lang="en-US" dirty="0" err="1"/>
              <a:t>ÚúL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SPj§f</a:t>
            </a:r>
            <a:r>
              <a:rPr lang="en-US" dirty="0"/>
              <a:t> </a:t>
            </a:r>
            <a:r>
              <a:rPr lang="en-US" dirty="0" err="1"/>
              <a:t>ùNuú</a:t>
            </a:r>
            <a:r>
              <a:rPr lang="en-US" dirty="0"/>
              <a:t>\ </a:t>
            </a:r>
          </a:p>
          <a:p>
            <a:r>
              <a:rPr lang="en-US" dirty="0" err="1"/>
              <a:t>úRYu</a:t>
            </a:r>
            <a:r>
              <a:rPr lang="en-US" dirty="0"/>
              <a:t> Li½ûWj </a:t>
            </a:r>
            <a:r>
              <a:rPr lang="en-US" dirty="0" err="1"/>
              <a:t>ÕûPj§ÓYôo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91043-0613-4838-B2F2-0525A2C9811B}"/>
              </a:ext>
            </a:extLst>
          </p:cNvPr>
          <p:cNvSpPr txBox="1"/>
          <p:nvPr/>
        </p:nvSpPr>
        <p:spPr>
          <a:xfrm>
            <a:off x="2221334" y="5377238"/>
            <a:ext cx="774933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CkR</a:t>
            </a:r>
            <a:r>
              <a:rPr lang="en-US" dirty="0"/>
              <a:t> </a:t>
            </a:r>
            <a:r>
              <a:rPr lang="en-US" dirty="0" err="1"/>
              <a:t>úRLm</a:t>
            </a:r>
            <a:r>
              <a:rPr lang="en-US" dirty="0"/>
              <a:t> </a:t>
            </a:r>
            <a:r>
              <a:rPr lang="en-US" dirty="0" err="1"/>
              <a:t>A¯Ùm</a:t>
            </a:r>
            <a:r>
              <a:rPr lang="en-US" dirty="0"/>
              <a:t> </a:t>
            </a:r>
            <a:r>
              <a:rPr lang="en-US" dirty="0" err="1"/>
              <a:t>áPôWm</a:t>
            </a:r>
            <a:r>
              <a:rPr lang="en-US" dirty="0"/>
              <a:t> </a:t>
            </a:r>
            <a:r>
              <a:rPr lang="en-US" dirty="0" err="1"/>
              <a:t>CûR</a:t>
            </a:r>
            <a:r>
              <a:rPr lang="en-US" dirty="0"/>
              <a:t> </a:t>
            </a:r>
            <a:r>
              <a:rPr lang="en-US" dirty="0" err="1"/>
              <a:t>Sm</a:t>
            </a:r>
            <a:r>
              <a:rPr lang="en-US" dirty="0"/>
              <a:t>© </a:t>
            </a:r>
            <a:r>
              <a:rPr lang="en-US" dirty="0" err="1"/>
              <a:t>Vôo</a:t>
            </a:r>
            <a:r>
              <a:rPr lang="en-US" dirty="0"/>
              <a:t> ©</a:t>
            </a:r>
            <a:r>
              <a:rPr lang="en-US" dirty="0" err="1"/>
              <a:t>ûZlTôo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45C2F-0105-4E26-8FF8-0AF6B5B95601}"/>
              </a:ext>
            </a:extLst>
          </p:cNvPr>
          <p:cNvSpPr txBox="1"/>
          <p:nvPr/>
        </p:nvSpPr>
        <p:spPr>
          <a:xfrm>
            <a:off x="303402" y="5377238"/>
            <a:ext cx="1158519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Gu ©</a:t>
            </a:r>
            <a:r>
              <a:rPr lang="en-US" dirty="0" err="1"/>
              <a:t>Rô</a:t>
            </a:r>
            <a:r>
              <a:rPr lang="en-US" dirty="0"/>
              <a:t> </a:t>
            </a:r>
            <a:r>
              <a:rPr lang="en-US" dirty="0" err="1"/>
              <a:t>Åh¥p</a:t>
            </a:r>
            <a:r>
              <a:rPr lang="en-US" dirty="0"/>
              <a:t> </a:t>
            </a:r>
            <a:r>
              <a:rPr lang="en-US" dirty="0" err="1"/>
              <a:t>YôNvRXeLs</a:t>
            </a:r>
            <a:r>
              <a:rPr lang="en-US" dirty="0"/>
              <a:t> </a:t>
            </a:r>
            <a:r>
              <a:rPr lang="en-US" dirty="0" err="1"/>
              <a:t>EiúP</a:t>
            </a:r>
            <a:r>
              <a:rPr lang="en-US" dirty="0"/>
              <a:t> </a:t>
            </a:r>
            <a:r>
              <a:rPr lang="en-US" dirty="0" err="1"/>
              <a:t>CúVÑúYôÓ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Ï¥«</a:t>
            </a:r>
            <a:r>
              <a:rPr lang="en-US" dirty="0" err="1"/>
              <a:t>ÚlúTu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0A96A-2F24-400C-A8C8-93B05C110564}"/>
              </a:ext>
            </a:extLst>
          </p:cNvPr>
          <p:cNvSpPr txBox="1"/>
          <p:nvPr/>
        </p:nvSpPr>
        <p:spPr>
          <a:xfrm>
            <a:off x="1986443" y="5377236"/>
            <a:ext cx="821911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ÅûQ</a:t>
            </a:r>
            <a:r>
              <a:rPr lang="en-US" dirty="0"/>
              <a:t> </a:t>
            </a:r>
            <a:r>
              <a:rPr lang="en-US" dirty="0" err="1"/>
              <a:t>SôRm</a:t>
            </a:r>
            <a:r>
              <a:rPr lang="en-US" dirty="0"/>
              <a:t> ùRô²j§Óm </a:t>
            </a:r>
            <a:r>
              <a:rPr lang="en-US" dirty="0" err="1"/>
              <a:t>úSWm</a:t>
            </a:r>
            <a:r>
              <a:rPr lang="en-US" dirty="0"/>
              <a:t> </a:t>
            </a:r>
            <a:r>
              <a:rPr lang="en-US" dirty="0" err="1"/>
              <a:t>YWúYt</a:t>
            </a:r>
            <a:r>
              <a:rPr lang="en-US" dirty="0"/>
              <a:t>× </a:t>
            </a:r>
            <a:r>
              <a:rPr lang="en-US" dirty="0" err="1"/>
              <a:t>A°dLlTÓm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154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2020-10-11T02:05:32Z</dcterms:modified>
</cp:coreProperties>
</file>