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8A8008-596A-449F-8906-CEDAEFDACD0E}" v="1" dt="2020-10-11T02:08:15.3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8E8A8008-596A-449F-8906-CEDAEFDACD0E}"/>
    <pc:docChg chg="delSld modSld">
      <pc:chgData name="Samson Christopher" userId="6a13b5f1e64a53ae" providerId="LiveId" clId="{8E8A8008-596A-449F-8906-CEDAEFDACD0E}" dt="2020-10-11T02:13:57.262" v="854" actId="1035"/>
      <pc:docMkLst>
        <pc:docMk/>
      </pc:docMkLst>
      <pc:sldChg chg="del setBg">
        <pc:chgData name="Samson Christopher" userId="6a13b5f1e64a53ae" providerId="LiveId" clId="{8E8A8008-596A-449F-8906-CEDAEFDACD0E}" dt="2020-10-11T02:08:21.781" v="17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8E8A8008-596A-449F-8906-CEDAEFDACD0E}" dt="2020-10-11T02:13:57.262" v="854" actId="1035"/>
        <pc:sldMkLst>
          <pc:docMk/>
          <pc:sldMk cId="1777894342" sldId="389"/>
        </pc:sldMkLst>
        <pc:spChg chg="add mod">
          <ac:chgData name="Samson Christopher" userId="6a13b5f1e64a53ae" providerId="LiveId" clId="{8E8A8008-596A-449F-8906-CEDAEFDACD0E}" dt="2020-10-11T02:13:57.262" v="854" actId="1035"/>
          <ac:spMkLst>
            <pc:docMk/>
            <pc:sldMk cId="1777894342" sldId="389"/>
            <ac:spMk id="4" creationId="{7241CE14-C5D3-43F2-BE74-DD0CCC11CC12}"/>
          </ac:spMkLst>
        </pc:spChg>
      </pc:sldChg>
      <pc:sldChg chg="addSp modSp mod">
        <pc:chgData name="Samson Christopher" userId="6a13b5f1e64a53ae" providerId="LiveId" clId="{8E8A8008-596A-449F-8906-CEDAEFDACD0E}" dt="2020-10-11T02:13:46.203" v="784" actId="1035"/>
        <pc:sldMkLst>
          <pc:docMk/>
          <pc:sldMk cId="850099564" sldId="390"/>
        </pc:sldMkLst>
        <pc:spChg chg="add mod">
          <ac:chgData name="Samson Christopher" userId="6a13b5f1e64a53ae" providerId="LiveId" clId="{8E8A8008-596A-449F-8906-CEDAEFDACD0E}" dt="2020-10-11T02:13:46.203" v="784" actId="1035"/>
          <ac:spMkLst>
            <pc:docMk/>
            <pc:sldMk cId="850099564" sldId="390"/>
            <ac:spMk id="4" creationId="{A04EFE07-5859-44D1-B445-20EA3550A46C}"/>
          </ac:spMkLst>
        </pc:spChg>
      </pc:sldChg>
      <pc:sldChg chg="addSp modSp mod">
        <pc:chgData name="Samson Christopher" userId="6a13b5f1e64a53ae" providerId="LiveId" clId="{8E8A8008-596A-449F-8906-CEDAEFDACD0E}" dt="2020-10-11T02:13:28.464" v="706" actId="1035"/>
        <pc:sldMkLst>
          <pc:docMk/>
          <pc:sldMk cId="944968354" sldId="391"/>
        </pc:sldMkLst>
        <pc:spChg chg="add mod">
          <ac:chgData name="Samson Christopher" userId="6a13b5f1e64a53ae" providerId="LiveId" clId="{8E8A8008-596A-449F-8906-CEDAEFDACD0E}" dt="2020-10-11T02:13:28.464" v="706" actId="1035"/>
          <ac:spMkLst>
            <pc:docMk/>
            <pc:sldMk cId="944968354" sldId="391"/>
            <ac:spMk id="4" creationId="{A6EA88F9-1E65-4938-B001-C5CC5EDDABCB}"/>
          </ac:spMkLst>
        </pc:spChg>
      </pc:sldChg>
      <pc:sldChg chg="addSp modSp mod">
        <pc:chgData name="Samson Christopher" userId="6a13b5f1e64a53ae" providerId="LiveId" clId="{8E8A8008-596A-449F-8906-CEDAEFDACD0E}" dt="2020-10-11T02:13:02.466" v="653" actId="1035"/>
        <pc:sldMkLst>
          <pc:docMk/>
          <pc:sldMk cId="1414681237" sldId="392"/>
        </pc:sldMkLst>
        <pc:spChg chg="add mod">
          <ac:chgData name="Samson Christopher" userId="6a13b5f1e64a53ae" providerId="LiveId" clId="{8E8A8008-596A-449F-8906-CEDAEFDACD0E}" dt="2020-10-11T02:13:02.466" v="653" actId="1035"/>
          <ac:spMkLst>
            <pc:docMk/>
            <pc:sldMk cId="1414681237" sldId="392"/>
            <ac:spMk id="4" creationId="{87A7A93A-8065-4E43-9B03-D46B663EF5BB}"/>
          </ac:spMkLst>
        </pc:spChg>
      </pc:sldChg>
      <pc:sldChg chg="addSp modSp mod">
        <pc:chgData name="Samson Christopher" userId="6a13b5f1e64a53ae" providerId="LiveId" clId="{8E8A8008-596A-449F-8906-CEDAEFDACD0E}" dt="2020-10-11T02:12:56.031" v="595" actId="1035"/>
        <pc:sldMkLst>
          <pc:docMk/>
          <pc:sldMk cId="4103851070" sldId="393"/>
        </pc:sldMkLst>
        <pc:spChg chg="add mod">
          <ac:chgData name="Samson Christopher" userId="6a13b5f1e64a53ae" providerId="LiveId" clId="{8E8A8008-596A-449F-8906-CEDAEFDACD0E}" dt="2020-10-11T02:12:56.031" v="595" actId="1035"/>
          <ac:spMkLst>
            <pc:docMk/>
            <pc:sldMk cId="4103851070" sldId="393"/>
            <ac:spMk id="4" creationId="{868E74ED-D067-4B02-9063-7BF46A852BC3}"/>
          </ac:spMkLst>
        </pc:spChg>
      </pc:sldChg>
      <pc:sldChg chg="addSp modSp mod">
        <pc:chgData name="Samson Christopher" userId="6a13b5f1e64a53ae" providerId="LiveId" clId="{8E8A8008-596A-449F-8906-CEDAEFDACD0E}" dt="2020-10-11T02:12:50.576" v="547" actId="1035"/>
        <pc:sldMkLst>
          <pc:docMk/>
          <pc:sldMk cId="659567130" sldId="394"/>
        </pc:sldMkLst>
        <pc:spChg chg="add mod">
          <ac:chgData name="Samson Christopher" userId="6a13b5f1e64a53ae" providerId="LiveId" clId="{8E8A8008-596A-449F-8906-CEDAEFDACD0E}" dt="2020-10-11T02:12:50.576" v="547" actId="1035"/>
          <ac:spMkLst>
            <pc:docMk/>
            <pc:sldMk cId="659567130" sldId="394"/>
            <ac:spMk id="4" creationId="{36F2B91D-C5F0-4181-856D-60E6D5309EA7}"/>
          </ac:spMkLst>
        </pc:spChg>
      </pc:sldChg>
      <pc:sldChg chg="addSp modSp mod">
        <pc:chgData name="Samson Christopher" userId="6a13b5f1e64a53ae" providerId="LiveId" clId="{8E8A8008-596A-449F-8906-CEDAEFDACD0E}" dt="2020-10-11T02:12:45.133" v="501" actId="1035"/>
        <pc:sldMkLst>
          <pc:docMk/>
          <pc:sldMk cId="859356432" sldId="395"/>
        </pc:sldMkLst>
        <pc:spChg chg="add mod">
          <ac:chgData name="Samson Christopher" userId="6a13b5f1e64a53ae" providerId="LiveId" clId="{8E8A8008-596A-449F-8906-CEDAEFDACD0E}" dt="2020-10-11T02:12:45.133" v="501" actId="1035"/>
          <ac:spMkLst>
            <pc:docMk/>
            <pc:sldMk cId="859356432" sldId="395"/>
            <ac:spMk id="4" creationId="{11253589-D10B-42AE-A055-BD092FF4603F}"/>
          </ac:spMkLst>
        </pc:spChg>
      </pc:sldChg>
      <pc:sldChg chg="addSp modSp mod">
        <pc:chgData name="Samson Christopher" userId="6a13b5f1e64a53ae" providerId="LiveId" clId="{8E8A8008-596A-449F-8906-CEDAEFDACD0E}" dt="2020-10-11T02:12:37.905" v="443" actId="1035"/>
        <pc:sldMkLst>
          <pc:docMk/>
          <pc:sldMk cId="2025405914" sldId="396"/>
        </pc:sldMkLst>
        <pc:spChg chg="add mod">
          <ac:chgData name="Samson Christopher" userId="6a13b5f1e64a53ae" providerId="LiveId" clId="{8E8A8008-596A-449F-8906-CEDAEFDACD0E}" dt="2020-10-11T02:12:37.905" v="443" actId="1035"/>
          <ac:spMkLst>
            <pc:docMk/>
            <pc:sldMk cId="2025405914" sldId="396"/>
            <ac:spMk id="4" creationId="{ACC9A3C1-CB8E-412E-A525-31888F2163B9}"/>
          </ac:spMkLst>
        </pc:spChg>
      </pc:sldChg>
      <pc:sldChg chg="addSp modSp mod">
        <pc:chgData name="Samson Christopher" userId="6a13b5f1e64a53ae" providerId="LiveId" clId="{8E8A8008-596A-449F-8906-CEDAEFDACD0E}" dt="2020-10-11T02:12:33.605" v="400" actId="1035"/>
        <pc:sldMkLst>
          <pc:docMk/>
          <pc:sldMk cId="2940326978" sldId="397"/>
        </pc:sldMkLst>
        <pc:spChg chg="add mod">
          <ac:chgData name="Samson Christopher" userId="6a13b5f1e64a53ae" providerId="LiveId" clId="{8E8A8008-596A-449F-8906-CEDAEFDACD0E}" dt="2020-10-11T02:12:33.605" v="400" actId="1035"/>
          <ac:spMkLst>
            <pc:docMk/>
            <pc:sldMk cId="2940326978" sldId="397"/>
            <ac:spMk id="4" creationId="{F1A80C09-321E-4022-9C83-A9B814EECEBF}"/>
          </ac:spMkLst>
        </pc:spChg>
      </pc:sldChg>
      <pc:sldChg chg="addSp modSp mod">
        <pc:chgData name="Samson Christopher" userId="6a13b5f1e64a53ae" providerId="LiveId" clId="{8E8A8008-596A-449F-8906-CEDAEFDACD0E}" dt="2020-10-11T02:12:26.488" v="348" actId="1035"/>
        <pc:sldMkLst>
          <pc:docMk/>
          <pc:sldMk cId="2964080828" sldId="398"/>
        </pc:sldMkLst>
        <pc:spChg chg="add mod">
          <ac:chgData name="Samson Christopher" userId="6a13b5f1e64a53ae" providerId="LiveId" clId="{8E8A8008-596A-449F-8906-CEDAEFDACD0E}" dt="2020-10-11T02:12:26.488" v="348" actId="1035"/>
          <ac:spMkLst>
            <pc:docMk/>
            <pc:sldMk cId="2964080828" sldId="398"/>
            <ac:spMk id="4" creationId="{AB2596F3-9620-4BA6-8954-84E576057422}"/>
          </ac:spMkLst>
        </pc:spChg>
      </pc:sldChg>
      <pc:sldChg chg="addSp modSp mod">
        <pc:chgData name="Samson Christopher" userId="6a13b5f1e64a53ae" providerId="LiveId" clId="{8E8A8008-596A-449F-8906-CEDAEFDACD0E}" dt="2020-10-11T02:12:19.456" v="298" actId="1036"/>
        <pc:sldMkLst>
          <pc:docMk/>
          <pc:sldMk cId="1883622595" sldId="399"/>
        </pc:sldMkLst>
        <pc:spChg chg="add mod">
          <ac:chgData name="Samson Christopher" userId="6a13b5f1e64a53ae" providerId="LiveId" clId="{8E8A8008-596A-449F-8906-CEDAEFDACD0E}" dt="2020-10-11T02:12:19.456" v="298" actId="1036"/>
          <ac:spMkLst>
            <pc:docMk/>
            <pc:sldMk cId="1883622595" sldId="399"/>
            <ac:spMk id="4" creationId="{920A40F1-4BBC-4373-955F-F204B4FBB161}"/>
          </ac:spMkLst>
        </pc:spChg>
      </pc:sldChg>
      <pc:sldChg chg="addSp modSp mod">
        <pc:chgData name="Samson Christopher" userId="6a13b5f1e64a53ae" providerId="LiveId" clId="{8E8A8008-596A-449F-8906-CEDAEFDACD0E}" dt="2020-10-11T02:12:13.669" v="249" actId="1035"/>
        <pc:sldMkLst>
          <pc:docMk/>
          <pc:sldMk cId="642142391" sldId="400"/>
        </pc:sldMkLst>
        <pc:spChg chg="add mod">
          <ac:chgData name="Samson Christopher" userId="6a13b5f1e64a53ae" providerId="LiveId" clId="{8E8A8008-596A-449F-8906-CEDAEFDACD0E}" dt="2020-10-11T02:12:13.669" v="249" actId="1035"/>
          <ac:spMkLst>
            <pc:docMk/>
            <pc:sldMk cId="642142391" sldId="400"/>
            <ac:spMk id="4" creationId="{C1FDFF5C-F658-4A45-BE80-58C982F65588}"/>
          </ac:spMkLst>
        </pc:spChg>
      </pc:sldChg>
      <pc:sldChg chg="addSp modSp mod">
        <pc:chgData name="Samson Christopher" userId="6a13b5f1e64a53ae" providerId="LiveId" clId="{8E8A8008-596A-449F-8906-CEDAEFDACD0E}" dt="2020-10-11T02:11:56.913" v="189" actId="1035"/>
        <pc:sldMkLst>
          <pc:docMk/>
          <pc:sldMk cId="620554568" sldId="401"/>
        </pc:sldMkLst>
        <pc:spChg chg="add mod">
          <ac:chgData name="Samson Christopher" userId="6a13b5f1e64a53ae" providerId="LiveId" clId="{8E8A8008-596A-449F-8906-CEDAEFDACD0E}" dt="2020-10-11T02:11:56.913" v="189" actId="1035"/>
          <ac:spMkLst>
            <pc:docMk/>
            <pc:sldMk cId="620554568" sldId="401"/>
            <ac:spMk id="4" creationId="{33EB2F4C-5C45-48EB-9287-584F30C0F8B3}"/>
          </ac:spMkLst>
        </pc:spChg>
      </pc:sldChg>
      <pc:sldChg chg="addSp modSp mod">
        <pc:chgData name="Samson Christopher" userId="6a13b5f1e64a53ae" providerId="LiveId" clId="{8E8A8008-596A-449F-8906-CEDAEFDACD0E}" dt="2020-10-11T02:11:49.701" v="133" actId="1035"/>
        <pc:sldMkLst>
          <pc:docMk/>
          <pc:sldMk cId="459594907" sldId="402"/>
        </pc:sldMkLst>
        <pc:spChg chg="add mod">
          <ac:chgData name="Samson Christopher" userId="6a13b5f1e64a53ae" providerId="LiveId" clId="{8E8A8008-596A-449F-8906-CEDAEFDACD0E}" dt="2020-10-11T02:11:49.701" v="133" actId="1035"/>
          <ac:spMkLst>
            <pc:docMk/>
            <pc:sldMk cId="459594907" sldId="402"/>
            <ac:spMk id="4" creationId="{29353A83-40C6-4F85-A22C-ABBC59E13E1E}"/>
          </ac:spMkLst>
        </pc:spChg>
      </pc:sldChg>
      <pc:sldChg chg="del">
        <pc:chgData name="Samson Christopher" userId="6a13b5f1e64a53ae" providerId="LiveId" clId="{8E8A8008-596A-449F-8906-CEDAEFDACD0E}" dt="2020-10-11T02:08:11.923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41CE14-C5D3-43F2-BE74-DD0CCC11CC12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300" dirty="0" err="1"/>
              <a:t>úUôhN</a:t>
            </a:r>
            <a:r>
              <a:rPr lang="en-US" sz="4300" dirty="0"/>
              <a:t> </a:t>
            </a:r>
            <a:r>
              <a:rPr lang="en-US" sz="4300" dirty="0" err="1"/>
              <a:t>Vôj§ûW</a:t>
            </a:r>
            <a:r>
              <a:rPr lang="en-US" sz="4300" dirty="0"/>
              <a:t> </a:t>
            </a:r>
            <a:r>
              <a:rPr lang="en-US" sz="4300" dirty="0" err="1"/>
              <a:t>ùNp¡ú</a:t>
            </a:r>
            <a:r>
              <a:rPr lang="en-US" sz="4300" dirty="0"/>
              <a:t>\</a:t>
            </a:r>
            <a:r>
              <a:rPr lang="en-US" sz="4300" dirty="0" err="1"/>
              <a:t>ôm</a:t>
            </a:r>
            <a:r>
              <a:rPr lang="en-US" sz="4300" dirty="0"/>
              <a:t> </a:t>
            </a:r>
            <a:r>
              <a:rPr lang="en-US" sz="4300" dirty="0" err="1"/>
              <a:t>úUúXôLYô£Ls</a:t>
            </a:r>
            <a:r>
              <a:rPr lang="en-US" sz="4300" dirty="0"/>
              <a:t> - Cm </a:t>
            </a:r>
            <a:r>
              <a:rPr lang="en-US" sz="4300" dirty="0" err="1"/>
              <a:t>UôVúXôûL</a:t>
            </a:r>
            <a:r>
              <a:rPr lang="en-US" sz="4300" dirty="0"/>
              <a:t> </a:t>
            </a:r>
            <a:r>
              <a:rPr lang="en-US" sz="4300" dirty="0" err="1"/>
              <a:t>Rôi¥úV</a:t>
            </a:r>
            <a:r>
              <a:rPr lang="en-US" sz="4300" dirty="0"/>
              <a:t> Gm ÅÓ </a:t>
            </a:r>
            <a:r>
              <a:rPr lang="en-US" sz="4300" dirty="0" err="1"/>
              <a:t>úRôußúR</a:t>
            </a:r>
            <a:endParaRPr lang="en-US" sz="4300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2596F3-9620-4BA6-8954-84E576057422}"/>
              </a:ext>
            </a:extLst>
          </p:cNvPr>
          <p:cNvSpPr txBox="1"/>
          <p:nvPr/>
        </p:nvSpPr>
        <p:spPr>
          <a:xfrm>
            <a:off x="1843830" y="5377237"/>
            <a:ext cx="850434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CXdûL</a:t>
            </a:r>
            <a:r>
              <a:rPr lang="en-US" dirty="0"/>
              <a:t> </a:t>
            </a:r>
            <a:r>
              <a:rPr lang="en-US" dirty="0" err="1"/>
              <a:t>úSôd¡úV</a:t>
            </a:r>
            <a:r>
              <a:rPr lang="en-US" dirty="0"/>
              <a:t> </a:t>
            </a:r>
            <a:r>
              <a:rPr lang="en-US" dirty="0" err="1"/>
              <a:t>RY±PôUúX</a:t>
            </a:r>
            <a:r>
              <a:rPr lang="en-US" dirty="0"/>
              <a:t> </a:t>
            </a:r>
            <a:r>
              <a:rPr lang="en-US" dirty="0" err="1"/>
              <a:t>Clé</a:t>
            </a:r>
            <a:r>
              <a:rPr lang="en-US" dirty="0"/>
              <a:t>ª </a:t>
            </a:r>
            <a:r>
              <a:rPr lang="en-US" dirty="0" err="1"/>
              <a:t>LPkÕ</a:t>
            </a:r>
            <a:r>
              <a:rPr lang="en-US" dirty="0"/>
              <a:t> </a:t>
            </a:r>
            <a:r>
              <a:rPr lang="en-US" dirty="0" err="1"/>
              <a:t>AdLûW</a:t>
            </a:r>
            <a:r>
              <a:rPr lang="en-US" dirty="0"/>
              <a:t> </a:t>
            </a:r>
            <a:r>
              <a:rPr lang="en-US" dirty="0" err="1"/>
              <a:t>úNoúYôm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0A40F1-4BBC-4373-955F-F204B4FBB161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LojRo</a:t>
            </a:r>
            <a:r>
              <a:rPr lang="en-US" dirty="0"/>
              <a:t> Gm </a:t>
            </a:r>
            <a:r>
              <a:rPr lang="en-US" dirty="0" err="1"/>
              <a:t>AûPdLXm</a:t>
            </a:r>
            <a:r>
              <a:rPr lang="en-US" dirty="0"/>
              <a:t> </a:t>
            </a:r>
            <a:r>
              <a:rPr lang="en-US" dirty="0" err="1"/>
              <a:t>LYûX«pûXúV</a:t>
            </a:r>
            <a:endParaRPr lang="en-US" dirty="0"/>
          </a:p>
          <a:p>
            <a:r>
              <a:rPr lang="en-US" dirty="0" err="1"/>
              <a:t>CdLhÓ</a:t>
            </a:r>
            <a:r>
              <a:rPr lang="en-US" dirty="0"/>
              <a:t> </a:t>
            </a:r>
            <a:r>
              <a:rPr lang="en-US" dirty="0" err="1"/>
              <a:t>ÕuT</a:t>
            </a:r>
            <a:r>
              <a:rPr lang="en-US" dirty="0"/>
              <a:t> </a:t>
            </a:r>
            <a:r>
              <a:rPr lang="en-US" dirty="0" err="1"/>
              <a:t>úSWúUô</a:t>
            </a:r>
            <a:r>
              <a:rPr lang="en-US" dirty="0"/>
              <a:t> </a:t>
            </a:r>
            <a:r>
              <a:rPr lang="en-US" dirty="0" err="1"/>
              <a:t>LXdLªpûXúV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FDFF5C-F658-4A45-BE80-58C982F65588}"/>
              </a:ext>
            </a:extLst>
          </p:cNvPr>
          <p:cNvSpPr txBox="1"/>
          <p:nvPr/>
        </p:nvSpPr>
        <p:spPr>
          <a:xfrm>
            <a:off x="1571188" y="5377238"/>
            <a:ext cx="9049624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LxPm</a:t>
            </a:r>
            <a:r>
              <a:rPr lang="en-US" dirty="0"/>
              <a:t> ¿</a:t>
            </a:r>
            <a:r>
              <a:rPr lang="en-US" dirty="0" err="1"/>
              <a:t>dÏYôo</a:t>
            </a:r>
            <a:r>
              <a:rPr lang="en-US" dirty="0"/>
              <a:t> </a:t>
            </a:r>
            <a:r>
              <a:rPr lang="en-US" dirty="0" err="1"/>
              <a:t>LYûX</a:t>
            </a:r>
            <a:r>
              <a:rPr lang="en-US" dirty="0"/>
              <a:t> </a:t>
            </a:r>
            <a:r>
              <a:rPr lang="en-US" dirty="0" err="1"/>
              <a:t>úTôdÏYôo</a:t>
            </a:r>
            <a:r>
              <a:rPr lang="en-US" dirty="0"/>
              <a:t> </a:t>
            </a:r>
            <a:r>
              <a:rPr lang="en-US" dirty="0" err="1"/>
              <a:t>ûL®PôUp</a:t>
            </a:r>
            <a:r>
              <a:rPr lang="en-US" dirty="0"/>
              <a:t> ¨</a:t>
            </a:r>
            <a:r>
              <a:rPr lang="en-US" dirty="0" err="1"/>
              <a:t>jRØm</a:t>
            </a:r>
            <a:r>
              <a:rPr lang="en-US" dirty="0"/>
              <a:t> </a:t>
            </a:r>
            <a:r>
              <a:rPr lang="en-US" dirty="0" err="1"/>
              <a:t>SPjÕYôo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EB2F4C-5C45-48EB-9287-584F30C0F8B3}"/>
              </a:ext>
            </a:extLst>
          </p:cNvPr>
          <p:cNvSpPr txBox="1"/>
          <p:nvPr/>
        </p:nvSpPr>
        <p:spPr>
          <a:xfrm>
            <a:off x="236290" y="5372962"/>
            <a:ext cx="1171942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BWYôWj</a:t>
            </a:r>
            <a:r>
              <a:rPr lang="en-US" dirty="0"/>
              <a:t> </a:t>
            </a:r>
            <a:r>
              <a:rPr lang="en-US" dirty="0" err="1"/>
              <a:t>úRôùPmûU</a:t>
            </a:r>
            <a:r>
              <a:rPr lang="en-US" dirty="0"/>
              <a:t> </a:t>
            </a:r>
            <a:r>
              <a:rPr lang="en-US" dirty="0" err="1"/>
              <a:t>AûZjÕf</a:t>
            </a:r>
            <a:r>
              <a:rPr lang="en-US" dirty="0"/>
              <a:t> </a:t>
            </a:r>
            <a:r>
              <a:rPr lang="en-US" dirty="0" err="1"/>
              <a:t>ùNu±P</a:t>
            </a:r>
            <a:r>
              <a:rPr lang="en-US" dirty="0"/>
              <a:t> - Rm </a:t>
            </a:r>
            <a:r>
              <a:rPr lang="en-US" dirty="0" err="1"/>
              <a:t>BYúXôÓ</a:t>
            </a:r>
            <a:r>
              <a:rPr lang="en-US" dirty="0"/>
              <a:t> Yô²úX </a:t>
            </a:r>
            <a:r>
              <a:rPr lang="en-US" dirty="0" err="1"/>
              <a:t>çRoLs</a:t>
            </a:r>
            <a:r>
              <a:rPr lang="en-US" dirty="0"/>
              <a:t> </a:t>
            </a:r>
            <a:r>
              <a:rPr lang="en-US" dirty="0" err="1"/>
              <a:t>ãrk§P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353A83-40C6-4F85-A22C-ABBC59E13E1E}"/>
              </a:ext>
            </a:extLst>
          </p:cNvPr>
          <p:cNvSpPr txBox="1"/>
          <p:nvPr/>
        </p:nvSpPr>
        <p:spPr>
          <a:xfrm>
            <a:off x="1797690" y="5368849"/>
            <a:ext cx="859661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LôdL</a:t>
            </a:r>
            <a:r>
              <a:rPr lang="en-US" dirty="0"/>
              <a:t> </a:t>
            </a:r>
            <a:r>
              <a:rPr lang="en-US" dirty="0" err="1"/>
              <a:t>YpXYo</a:t>
            </a:r>
            <a:r>
              <a:rPr lang="en-US" dirty="0"/>
              <a:t> </a:t>
            </a:r>
            <a:r>
              <a:rPr lang="en-US" dirty="0" err="1"/>
              <a:t>Sp</a:t>
            </a:r>
            <a:r>
              <a:rPr lang="en-US" dirty="0"/>
              <a:t> </a:t>
            </a:r>
            <a:r>
              <a:rPr lang="en-US" dirty="0" err="1"/>
              <a:t>YôdÏûWjRYo</a:t>
            </a:r>
            <a:r>
              <a:rPr lang="en-US" dirty="0"/>
              <a:t> </a:t>
            </a:r>
            <a:r>
              <a:rPr lang="en-US" dirty="0" err="1"/>
              <a:t>GdLô</a:t>
            </a:r>
            <a:r>
              <a:rPr lang="en-US" dirty="0"/>
              <a:t>[ ùRô²ÙPu YÚ¡\</a:t>
            </a:r>
            <a:r>
              <a:rPr lang="en-US" dirty="0" err="1"/>
              <a:t>ôo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4EFE07-5859-44D1-B445-20EA3550A46C}"/>
              </a:ext>
            </a:extLst>
          </p:cNvPr>
          <p:cNvSpPr txBox="1"/>
          <p:nvPr/>
        </p:nvSpPr>
        <p:spPr>
          <a:xfrm>
            <a:off x="1562799" y="5377237"/>
            <a:ext cx="906640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3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400" dirty="0" err="1"/>
              <a:t>LPkÕ</a:t>
            </a:r>
            <a:r>
              <a:rPr lang="en-US" sz="4400" dirty="0"/>
              <a:t> </a:t>
            </a:r>
            <a:r>
              <a:rPr lang="en-US" sz="4400" dirty="0" err="1"/>
              <a:t>ùNp¡ú</a:t>
            </a:r>
            <a:r>
              <a:rPr lang="en-US" sz="4400" dirty="0"/>
              <a:t>\</a:t>
            </a:r>
            <a:r>
              <a:rPr lang="en-US" sz="4400" dirty="0" err="1"/>
              <a:t>ôm</a:t>
            </a:r>
            <a:r>
              <a:rPr lang="en-US" sz="4400" dirty="0"/>
              <a:t> </a:t>
            </a:r>
            <a:r>
              <a:rPr lang="en-US" sz="4400" dirty="0" err="1"/>
              <a:t>LûW«u</a:t>
            </a:r>
            <a:r>
              <a:rPr lang="en-US" sz="4400" dirty="0"/>
              <a:t> </a:t>
            </a:r>
            <a:r>
              <a:rPr lang="en-US" sz="4400" dirty="0" err="1"/>
              <a:t>KWúU</a:t>
            </a:r>
            <a:r>
              <a:rPr lang="en-US" sz="4400" dirty="0"/>
              <a:t> </a:t>
            </a:r>
            <a:r>
              <a:rPr lang="en-US" sz="4400" dirty="0" err="1"/>
              <a:t>Lôj§ÚkÕ</a:t>
            </a:r>
            <a:r>
              <a:rPr lang="en-US" sz="4400" dirty="0"/>
              <a:t> </a:t>
            </a:r>
            <a:r>
              <a:rPr lang="en-US" sz="4400" dirty="0" err="1"/>
              <a:t>Wôw´Vm</a:t>
            </a:r>
            <a:r>
              <a:rPr lang="en-US" sz="4400" dirty="0"/>
              <a:t> </a:t>
            </a:r>
            <a:r>
              <a:rPr lang="en-US" sz="4400" dirty="0" err="1"/>
              <a:t>LiPûPúYôm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EA88F9-1E65-4938-B001-C5CC5EDDABCB}"/>
              </a:ext>
            </a:extLst>
          </p:cNvPr>
          <p:cNvSpPr txBox="1"/>
          <p:nvPr/>
        </p:nvSpPr>
        <p:spPr>
          <a:xfrm>
            <a:off x="1180051" y="5377237"/>
            <a:ext cx="983189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B]</a:t>
            </a:r>
            <a:r>
              <a:rPr lang="en-US" dirty="0" err="1"/>
              <a:t>kRúU</a:t>
            </a:r>
            <a:r>
              <a:rPr lang="en-US" dirty="0"/>
              <a:t> B B]</a:t>
            </a:r>
            <a:r>
              <a:rPr lang="en-US" dirty="0" err="1"/>
              <a:t>kRúU</a:t>
            </a:r>
            <a:r>
              <a:rPr lang="en-US" dirty="0"/>
              <a:t> </a:t>
            </a:r>
          </a:p>
          <a:p>
            <a:r>
              <a:rPr lang="en-US" dirty="0" err="1"/>
              <a:t>BiPYÚPu</a:t>
            </a:r>
            <a:r>
              <a:rPr lang="en-US" dirty="0"/>
              <a:t> </a:t>
            </a:r>
            <a:r>
              <a:rPr lang="en-US" dirty="0" err="1"/>
              <a:t>Sôm</a:t>
            </a:r>
            <a:r>
              <a:rPr lang="en-US" dirty="0"/>
              <a:t> </a:t>
            </a:r>
            <a:r>
              <a:rPr lang="en-US" dirty="0" err="1"/>
              <a:t>Gußm</a:t>
            </a:r>
            <a:r>
              <a:rPr lang="en-US" dirty="0"/>
              <a:t> </a:t>
            </a:r>
            <a:r>
              <a:rPr lang="en-US" dirty="0" err="1"/>
              <a:t>BÞúYôm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A7A93A-8065-4E43-9B03-D46B663EF5BB}"/>
              </a:ext>
            </a:extLst>
          </p:cNvPr>
          <p:cNvSpPr txBox="1"/>
          <p:nvPr/>
        </p:nvSpPr>
        <p:spPr>
          <a:xfrm>
            <a:off x="1667661" y="5377238"/>
            <a:ext cx="885667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B§ </a:t>
            </a:r>
            <a:r>
              <a:rPr lang="en-US" dirty="0" err="1"/>
              <a:t>Øt©RôdLú</a:t>
            </a:r>
            <a:r>
              <a:rPr lang="en-US" dirty="0"/>
              <a:t>[</a:t>
            </a:r>
            <a:r>
              <a:rPr lang="en-US" dirty="0" err="1"/>
              <a:t>ôÓ</a:t>
            </a:r>
            <a:r>
              <a:rPr lang="en-US" dirty="0"/>
              <a:t> </a:t>
            </a:r>
            <a:r>
              <a:rPr lang="en-US" dirty="0" err="1"/>
              <a:t>çRÚUôn</a:t>
            </a:r>
            <a:r>
              <a:rPr lang="en-US" dirty="0"/>
              <a:t> </a:t>
            </a:r>
            <a:r>
              <a:rPr lang="en-US" dirty="0" err="1"/>
              <a:t>BolT¬l×Pu</a:t>
            </a:r>
            <a:r>
              <a:rPr lang="en-US" dirty="0"/>
              <a:t> á¥ </a:t>
            </a:r>
            <a:r>
              <a:rPr lang="en-US" dirty="0" err="1"/>
              <a:t>YôÝúYôm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8E74ED-D067-4B02-9063-7BF46A852BC3}"/>
              </a:ext>
            </a:extLst>
          </p:cNvPr>
          <p:cNvSpPr txBox="1"/>
          <p:nvPr/>
        </p:nvSpPr>
        <p:spPr>
          <a:xfrm>
            <a:off x="416653" y="5381351"/>
            <a:ext cx="11358694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Nj§V</a:t>
            </a:r>
            <a:r>
              <a:rPr lang="en-US" dirty="0"/>
              <a:t> </a:t>
            </a:r>
            <a:r>
              <a:rPr lang="en-US" dirty="0" err="1"/>
              <a:t>Ñ®úN`m</a:t>
            </a:r>
            <a:r>
              <a:rPr lang="en-US" dirty="0"/>
              <a:t> </a:t>
            </a:r>
            <a:r>
              <a:rPr lang="en-US" dirty="0" err="1"/>
              <a:t>GÓjÕûWlúTôúU</a:t>
            </a:r>
            <a:r>
              <a:rPr lang="en-US" dirty="0"/>
              <a:t> </a:t>
            </a:r>
          </a:p>
          <a:p>
            <a:r>
              <a:rPr lang="en-US" dirty="0"/>
              <a:t>Rm ¨</a:t>
            </a:r>
            <a:r>
              <a:rPr lang="en-US" dirty="0" err="1"/>
              <a:t>j§V</a:t>
            </a:r>
            <a:r>
              <a:rPr lang="en-US" dirty="0"/>
              <a:t> </a:t>
            </a:r>
            <a:r>
              <a:rPr lang="en-US" dirty="0" err="1"/>
              <a:t>Wôw´V</a:t>
            </a:r>
            <a:r>
              <a:rPr lang="en-US" dirty="0"/>
              <a:t> </a:t>
            </a:r>
            <a:r>
              <a:rPr lang="en-US" dirty="0" err="1"/>
              <a:t>UdLû</a:t>
            </a:r>
            <a:r>
              <a:rPr lang="en-US" dirty="0"/>
              <a:t>[ </a:t>
            </a:r>
            <a:r>
              <a:rPr lang="en-US" dirty="0" err="1"/>
              <a:t>BVjRUôdLúY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F2B91D-C5F0-4181-856D-60E6D5309EA7}"/>
              </a:ext>
            </a:extLst>
          </p:cNvPr>
          <p:cNvSpPr txBox="1"/>
          <p:nvPr/>
        </p:nvSpPr>
        <p:spPr>
          <a:xfrm>
            <a:off x="1667661" y="5377238"/>
            <a:ext cx="885667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úRNùUeÏúU</a:t>
            </a:r>
            <a:r>
              <a:rPr lang="en-US" dirty="0"/>
              <a:t> </a:t>
            </a:r>
            <a:r>
              <a:rPr lang="en-US" dirty="0" err="1"/>
              <a:t>AûXkÕ</a:t>
            </a:r>
            <a:r>
              <a:rPr lang="en-US" dirty="0"/>
              <a:t> </a:t>
            </a:r>
            <a:r>
              <a:rPr lang="en-US" dirty="0" err="1"/>
              <a:t>ùNp¡ú</a:t>
            </a:r>
            <a:r>
              <a:rPr lang="en-US" dirty="0"/>
              <a:t>\</a:t>
            </a:r>
            <a:r>
              <a:rPr lang="en-US" dirty="0" err="1"/>
              <a:t>ôm</a:t>
            </a:r>
            <a:r>
              <a:rPr lang="en-US" dirty="0"/>
              <a:t> </a:t>
            </a:r>
            <a:r>
              <a:rPr lang="en-US" dirty="0" err="1"/>
              <a:t>úSNo</a:t>
            </a:r>
            <a:r>
              <a:rPr lang="en-US" dirty="0"/>
              <a:t> HÑ </a:t>
            </a:r>
            <a:r>
              <a:rPr lang="en-US" dirty="0" err="1"/>
              <a:t>YôdÏûWLs</a:t>
            </a:r>
            <a:r>
              <a:rPr lang="en-US" dirty="0"/>
              <a:t> </a:t>
            </a:r>
            <a:r>
              <a:rPr lang="en-US" dirty="0" err="1"/>
              <a:t>Sm©úV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253589-D10B-42AE-A055-BD092FF4603F}"/>
              </a:ext>
            </a:extLst>
          </p:cNvPr>
          <p:cNvSpPr txBox="1"/>
          <p:nvPr/>
        </p:nvSpPr>
        <p:spPr>
          <a:xfrm>
            <a:off x="257262" y="5381351"/>
            <a:ext cx="11677475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As° </a:t>
            </a:r>
            <a:r>
              <a:rPr lang="en-US" dirty="0" err="1"/>
              <a:t>ç®Óm</a:t>
            </a:r>
            <a:r>
              <a:rPr lang="en-US" dirty="0"/>
              <a:t> ®</a:t>
            </a:r>
            <a:r>
              <a:rPr lang="en-US" dirty="0" err="1"/>
              <a:t>ûR</a:t>
            </a:r>
            <a:r>
              <a:rPr lang="en-US" dirty="0"/>
              <a:t> </a:t>
            </a:r>
            <a:r>
              <a:rPr lang="en-US" dirty="0" err="1"/>
              <a:t>ÑUkÕ</a:t>
            </a:r>
            <a:r>
              <a:rPr lang="en-US" dirty="0"/>
              <a:t> </a:t>
            </a:r>
            <a:r>
              <a:rPr lang="en-US" dirty="0" err="1"/>
              <a:t>ùNp¡ú</a:t>
            </a:r>
            <a:r>
              <a:rPr lang="en-US" dirty="0"/>
              <a:t>\</a:t>
            </a:r>
            <a:r>
              <a:rPr lang="en-US" dirty="0" err="1"/>
              <a:t>ôm</a:t>
            </a:r>
            <a:r>
              <a:rPr lang="en-US" dirty="0"/>
              <a:t> - </a:t>
            </a:r>
            <a:r>
              <a:rPr lang="en-US" dirty="0" err="1"/>
              <a:t>Sm</a:t>
            </a:r>
            <a:r>
              <a:rPr lang="en-US" dirty="0"/>
              <a:t> </a:t>
            </a:r>
            <a:r>
              <a:rPr lang="en-US" dirty="0" err="1"/>
              <a:t>AiQp</a:t>
            </a:r>
            <a:r>
              <a:rPr lang="en-US" dirty="0"/>
              <a:t> </a:t>
            </a:r>
            <a:r>
              <a:rPr lang="en-US" dirty="0" err="1"/>
              <a:t>HÑ®u</a:t>
            </a:r>
            <a:r>
              <a:rPr lang="en-US" dirty="0"/>
              <a:t> </a:t>
            </a:r>
            <a:r>
              <a:rPr lang="en-US" dirty="0" err="1"/>
              <a:t>NêLm</a:t>
            </a:r>
            <a:r>
              <a:rPr lang="en-US" dirty="0"/>
              <a:t> </a:t>
            </a:r>
            <a:r>
              <a:rPr lang="en-US" dirty="0" err="1"/>
              <a:t>Øuú</a:t>
            </a:r>
            <a:r>
              <a:rPr lang="en-US" dirty="0"/>
              <a:t>] </a:t>
            </a:r>
            <a:r>
              <a:rPr lang="en-US" dirty="0" err="1"/>
              <a:t>ùNpÛúR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C9A3C1-CB8E-412E-A525-31888F2163B9}"/>
              </a:ext>
            </a:extLst>
          </p:cNvPr>
          <p:cNvSpPr txBox="1"/>
          <p:nvPr/>
        </p:nvSpPr>
        <p:spPr>
          <a:xfrm>
            <a:off x="1663467" y="5377238"/>
            <a:ext cx="886506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Li½o </a:t>
            </a:r>
            <a:r>
              <a:rPr lang="en-US" dirty="0" err="1"/>
              <a:t>VôÜúU</a:t>
            </a:r>
            <a:r>
              <a:rPr lang="en-US" dirty="0"/>
              <a:t> </a:t>
            </a:r>
            <a:r>
              <a:rPr lang="en-US" dirty="0" err="1"/>
              <a:t>LûP</a:t>
            </a:r>
            <a:r>
              <a:rPr lang="en-US" dirty="0"/>
              <a:t>£ </a:t>
            </a:r>
            <a:r>
              <a:rPr lang="en-US" dirty="0" err="1"/>
              <a:t>Sô°úX</a:t>
            </a:r>
            <a:r>
              <a:rPr lang="en-US" dirty="0"/>
              <a:t> </a:t>
            </a:r>
            <a:r>
              <a:rPr lang="en-US" dirty="0" err="1"/>
              <a:t>LojRúW</a:t>
            </a:r>
            <a:r>
              <a:rPr lang="en-US" dirty="0"/>
              <a:t> </a:t>
            </a:r>
            <a:r>
              <a:rPr lang="en-US" dirty="0" err="1"/>
              <a:t>ÕûPjùRmûU</a:t>
            </a:r>
            <a:r>
              <a:rPr lang="en-US" dirty="0"/>
              <a:t> </a:t>
            </a:r>
            <a:r>
              <a:rPr lang="en-US" dirty="0" err="1"/>
              <a:t>úRtßYôo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A80C09-321E-4022-9C83-A9B814EECEBF}"/>
              </a:ext>
            </a:extLst>
          </p:cNvPr>
          <p:cNvSpPr txBox="1"/>
          <p:nvPr/>
        </p:nvSpPr>
        <p:spPr>
          <a:xfrm>
            <a:off x="370514" y="5381351"/>
            <a:ext cx="1145097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úULvRmTm</a:t>
            </a:r>
            <a:r>
              <a:rPr lang="en-US" dirty="0"/>
              <a:t> Ad¡² </a:t>
            </a:r>
            <a:r>
              <a:rPr lang="en-US" dirty="0" err="1"/>
              <a:t>ùY°fNm</a:t>
            </a:r>
            <a:r>
              <a:rPr lang="en-US" dirty="0"/>
              <a:t> </a:t>
            </a:r>
            <a:r>
              <a:rPr lang="en-US" dirty="0" err="1"/>
              <a:t>Lôh¥úV</a:t>
            </a:r>
            <a:r>
              <a:rPr lang="en-US" dirty="0"/>
              <a:t> - </a:t>
            </a:r>
            <a:r>
              <a:rPr lang="en-US" dirty="0" err="1"/>
              <a:t>Sp</a:t>
            </a:r>
            <a:r>
              <a:rPr lang="en-US" dirty="0"/>
              <a:t> </a:t>
            </a:r>
            <a:r>
              <a:rPr lang="en-US" dirty="0" err="1"/>
              <a:t>HLUôn</a:t>
            </a:r>
            <a:r>
              <a:rPr lang="en-US" dirty="0"/>
              <a:t> Y]</a:t>
            </a:r>
            <a:r>
              <a:rPr lang="en-US" dirty="0" err="1"/>
              <a:t>ôk§W</a:t>
            </a:r>
            <a:r>
              <a:rPr lang="en-US" dirty="0"/>
              <a:t> Y¯ </a:t>
            </a:r>
            <a:r>
              <a:rPr lang="en-US" dirty="0" err="1"/>
              <a:t>SPjÕYôo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</TotalTime>
  <Words>210</Words>
  <Application>Microsoft Office PowerPoint</Application>
  <PresentationFormat>Widescreen</PresentationFormat>
  <Paragraphs>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2020-10-11T02:14:00Z</dcterms:modified>
</cp:coreProperties>
</file>