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3755415-00C2-4E04-BB8D-6F557FEA27FA}"/>
    <pc:docChg chg="delSld modSld">
      <pc:chgData name="Samson Christopher" userId="6a13b5f1e64a53ae" providerId="LiveId" clId="{A3755415-00C2-4E04-BB8D-6F557FEA27FA}" dt="2020-10-11T02:22:35.639" v="803" actId="1036"/>
      <pc:docMkLst>
        <pc:docMk/>
      </pc:docMkLst>
      <pc:sldChg chg="del">
        <pc:chgData name="Samson Christopher" userId="6a13b5f1e64a53ae" providerId="LiveId" clId="{A3755415-00C2-4E04-BB8D-6F557FEA27FA}" dt="2020-10-11T02:16:47.953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A3755415-00C2-4E04-BB8D-6F557FEA27FA}" dt="2020-10-11T02:21:00.943" v="598" actId="1035"/>
        <pc:sldMkLst>
          <pc:docMk/>
          <pc:sldMk cId="1777894342" sldId="389"/>
        </pc:sldMkLst>
        <pc:spChg chg="add mod">
          <ac:chgData name="Samson Christopher" userId="6a13b5f1e64a53ae" providerId="LiveId" clId="{A3755415-00C2-4E04-BB8D-6F557FEA27FA}" dt="2020-10-11T02:21:00.943" v="598" actId="1035"/>
          <ac:spMkLst>
            <pc:docMk/>
            <pc:sldMk cId="1777894342" sldId="389"/>
            <ac:spMk id="4" creationId="{40AE8D40-1E41-4F82-9CD8-409CC71D4FB6}"/>
          </ac:spMkLst>
        </pc:spChg>
      </pc:sldChg>
      <pc:sldChg chg="addSp modSp mod">
        <pc:chgData name="Samson Christopher" userId="6a13b5f1e64a53ae" providerId="LiveId" clId="{A3755415-00C2-4E04-BB8D-6F557FEA27FA}" dt="2020-10-11T02:22:17.325" v="655" actId="1035"/>
        <pc:sldMkLst>
          <pc:docMk/>
          <pc:sldMk cId="850099564" sldId="390"/>
        </pc:sldMkLst>
        <pc:spChg chg="add mod">
          <ac:chgData name="Samson Christopher" userId="6a13b5f1e64a53ae" providerId="LiveId" clId="{A3755415-00C2-4E04-BB8D-6F557FEA27FA}" dt="2020-10-11T02:22:17.325" v="655" actId="1035"/>
          <ac:spMkLst>
            <pc:docMk/>
            <pc:sldMk cId="850099564" sldId="390"/>
            <ac:spMk id="4" creationId="{36D029C1-3873-4596-9AAF-946DA2AA4A92}"/>
          </ac:spMkLst>
        </pc:spChg>
      </pc:sldChg>
      <pc:sldChg chg="addSp modSp mod">
        <pc:chgData name="Samson Christopher" userId="6a13b5f1e64a53ae" providerId="LiveId" clId="{A3755415-00C2-4E04-BB8D-6F557FEA27FA}" dt="2020-10-11T02:22:24.424" v="709" actId="1035"/>
        <pc:sldMkLst>
          <pc:docMk/>
          <pc:sldMk cId="944968354" sldId="391"/>
        </pc:sldMkLst>
        <pc:spChg chg="add mod">
          <ac:chgData name="Samson Christopher" userId="6a13b5f1e64a53ae" providerId="LiveId" clId="{A3755415-00C2-4E04-BB8D-6F557FEA27FA}" dt="2020-10-11T02:22:24.424" v="709" actId="1035"/>
          <ac:spMkLst>
            <pc:docMk/>
            <pc:sldMk cId="944968354" sldId="391"/>
            <ac:spMk id="4" creationId="{67A115BC-EFE7-4028-ABA8-BCB0C0CBD970}"/>
          </ac:spMkLst>
        </pc:spChg>
      </pc:sldChg>
      <pc:sldChg chg="addSp modSp mod">
        <pc:chgData name="Samson Christopher" userId="6a13b5f1e64a53ae" providerId="LiveId" clId="{A3755415-00C2-4E04-BB8D-6F557FEA27FA}" dt="2020-10-11T02:22:28.699" v="755" actId="1035"/>
        <pc:sldMkLst>
          <pc:docMk/>
          <pc:sldMk cId="1414681237" sldId="392"/>
        </pc:sldMkLst>
        <pc:spChg chg="add mod">
          <ac:chgData name="Samson Christopher" userId="6a13b5f1e64a53ae" providerId="LiveId" clId="{A3755415-00C2-4E04-BB8D-6F557FEA27FA}" dt="2020-10-11T02:22:28.699" v="755" actId="1035"/>
          <ac:spMkLst>
            <pc:docMk/>
            <pc:sldMk cId="1414681237" sldId="392"/>
            <ac:spMk id="4" creationId="{9654B7B1-8C6D-495A-98BB-3BFF8293AAFB}"/>
          </ac:spMkLst>
        </pc:spChg>
      </pc:sldChg>
      <pc:sldChg chg="addSp modSp mod">
        <pc:chgData name="Samson Christopher" userId="6a13b5f1e64a53ae" providerId="LiveId" clId="{A3755415-00C2-4E04-BB8D-6F557FEA27FA}" dt="2020-10-11T02:22:35.639" v="803" actId="1036"/>
        <pc:sldMkLst>
          <pc:docMk/>
          <pc:sldMk cId="4103851070" sldId="393"/>
        </pc:sldMkLst>
        <pc:spChg chg="add mod">
          <ac:chgData name="Samson Christopher" userId="6a13b5f1e64a53ae" providerId="LiveId" clId="{A3755415-00C2-4E04-BB8D-6F557FEA27FA}" dt="2020-10-11T02:22:35.639" v="803" actId="1036"/>
          <ac:spMkLst>
            <pc:docMk/>
            <pc:sldMk cId="4103851070" sldId="393"/>
            <ac:spMk id="4" creationId="{96B6FAF3-D7CF-476F-8A52-54EA82DD9891}"/>
          </ac:spMkLst>
        </pc:spChg>
      </pc:sldChg>
      <pc:sldChg chg="addSp modSp mod">
        <pc:chgData name="Samson Christopher" userId="6a13b5f1e64a53ae" providerId="LiveId" clId="{A3755415-00C2-4E04-BB8D-6F557FEA27FA}" dt="2020-10-11T02:20:50.707" v="543" actId="1035"/>
        <pc:sldMkLst>
          <pc:docMk/>
          <pc:sldMk cId="659567130" sldId="394"/>
        </pc:sldMkLst>
        <pc:spChg chg="add mod">
          <ac:chgData name="Samson Christopher" userId="6a13b5f1e64a53ae" providerId="LiveId" clId="{A3755415-00C2-4E04-BB8D-6F557FEA27FA}" dt="2020-10-11T02:20:50.707" v="543" actId="1035"/>
          <ac:spMkLst>
            <pc:docMk/>
            <pc:sldMk cId="659567130" sldId="394"/>
            <ac:spMk id="4" creationId="{EDFD46C0-0B23-4BDF-9BA8-9AC269F8828D}"/>
          </ac:spMkLst>
        </pc:spChg>
      </pc:sldChg>
      <pc:sldChg chg="addSp modSp mod">
        <pc:chgData name="Samson Christopher" userId="6a13b5f1e64a53ae" providerId="LiveId" clId="{A3755415-00C2-4E04-BB8D-6F557FEA27FA}" dt="2020-10-11T02:20:44.892" v="492" actId="1035"/>
        <pc:sldMkLst>
          <pc:docMk/>
          <pc:sldMk cId="859356432" sldId="395"/>
        </pc:sldMkLst>
        <pc:spChg chg="add mod">
          <ac:chgData name="Samson Christopher" userId="6a13b5f1e64a53ae" providerId="LiveId" clId="{A3755415-00C2-4E04-BB8D-6F557FEA27FA}" dt="2020-10-11T02:20:44.892" v="492" actId="1035"/>
          <ac:spMkLst>
            <pc:docMk/>
            <pc:sldMk cId="859356432" sldId="395"/>
            <ac:spMk id="4" creationId="{A0AD6C4C-FA66-4C61-AE32-CB909C09B5CA}"/>
          </ac:spMkLst>
        </pc:spChg>
      </pc:sldChg>
      <pc:sldChg chg="addSp modSp mod">
        <pc:chgData name="Samson Christopher" userId="6a13b5f1e64a53ae" providerId="LiveId" clId="{A3755415-00C2-4E04-BB8D-6F557FEA27FA}" dt="2020-10-11T02:20:39.086" v="444" actId="1035"/>
        <pc:sldMkLst>
          <pc:docMk/>
          <pc:sldMk cId="2025405914" sldId="396"/>
        </pc:sldMkLst>
        <pc:spChg chg="add mod">
          <ac:chgData name="Samson Christopher" userId="6a13b5f1e64a53ae" providerId="LiveId" clId="{A3755415-00C2-4E04-BB8D-6F557FEA27FA}" dt="2020-10-11T02:20:39.086" v="444" actId="1035"/>
          <ac:spMkLst>
            <pc:docMk/>
            <pc:sldMk cId="2025405914" sldId="396"/>
            <ac:spMk id="4" creationId="{75EA97EA-8BA1-45B1-8522-133DCB57EA22}"/>
          </ac:spMkLst>
        </pc:spChg>
      </pc:sldChg>
      <pc:sldChg chg="addSp modSp mod">
        <pc:chgData name="Samson Christopher" userId="6a13b5f1e64a53ae" providerId="LiveId" clId="{A3755415-00C2-4E04-BB8D-6F557FEA27FA}" dt="2020-10-11T02:20:20.121" v="390" actId="1035"/>
        <pc:sldMkLst>
          <pc:docMk/>
          <pc:sldMk cId="2940326978" sldId="397"/>
        </pc:sldMkLst>
        <pc:spChg chg="add mod">
          <ac:chgData name="Samson Christopher" userId="6a13b5f1e64a53ae" providerId="LiveId" clId="{A3755415-00C2-4E04-BB8D-6F557FEA27FA}" dt="2020-10-11T02:20:20.121" v="390" actId="1035"/>
          <ac:spMkLst>
            <pc:docMk/>
            <pc:sldMk cId="2940326978" sldId="397"/>
            <ac:spMk id="4" creationId="{9C89A3F4-0B43-415D-9823-96564CACCAB7}"/>
          </ac:spMkLst>
        </pc:spChg>
      </pc:sldChg>
      <pc:sldChg chg="addSp modSp mod">
        <pc:chgData name="Samson Christopher" userId="6a13b5f1e64a53ae" providerId="LiveId" clId="{A3755415-00C2-4E04-BB8D-6F557FEA27FA}" dt="2020-10-11T02:20:14.601" v="339" actId="1035"/>
        <pc:sldMkLst>
          <pc:docMk/>
          <pc:sldMk cId="2964080828" sldId="398"/>
        </pc:sldMkLst>
        <pc:spChg chg="add mod">
          <ac:chgData name="Samson Christopher" userId="6a13b5f1e64a53ae" providerId="LiveId" clId="{A3755415-00C2-4E04-BB8D-6F557FEA27FA}" dt="2020-10-11T02:20:14.601" v="339" actId="1035"/>
          <ac:spMkLst>
            <pc:docMk/>
            <pc:sldMk cId="2964080828" sldId="398"/>
            <ac:spMk id="4" creationId="{3217BC20-B55F-4D4C-8D4F-BF89EB0F7096}"/>
          </ac:spMkLst>
        </pc:spChg>
      </pc:sldChg>
      <pc:sldChg chg="addSp modSp mod">
        <pc:chgData name="Samson Christopher" userId="6a13b5f1e64a53ae" providerId="LiveId" clId="{A3755415-00C2-4E04-BB8D-6F557FEA27FA}" dt="2020-10-11T02:20:08.217" v="287" actId="1035"/>
        <pc:sldMkLst>
          <pc:docMk/>
          <pc:sldMk cId="1883622595" sldId="399"/>
        </pc:sldMkLst>
        <pc:spChg chg="add mod">
          <ac:chgData name="Samson Christopher" userId="6a13b5f1e64a53ae" providerId="LiveId" clId="{A3755415-00C2-4E04-BB8D-6F557FEA27FA}" dt="2020-10-11T02:20:08.217" v="287" actId="1035"/>
          <ac:spMkLst>
            <pc:docMk/>
            <pc:sldMk cId="1883622595" sldId="399"/>
            <ac:spMk id="4" creationId="{EE87254D-8282-4D04-A832-38C01470B059}"/>
          </ac:spMkLst>
        </pc:spChg>
      </pc:sldChg>
      <pc:sldChg chg="addSp modSp mod">
        <pc:chgData name="Samson Christopher" userId="6a13b5f1e64a53ae" providerId="LiveId" clId="{A3755415-00C2-4E04-BB8D-6F557FEA27FA}" dt="2020-10-11T02:20:01.952" v="233" actId="1035"/>
        <pc:sldMkLst>
          <pc:docMk/>
          <pc:sldMk cId="642142391" sldId="400"/>
        </pc:sldMkLst>
        <pc:spChg chg="add mod">
          <ac:chgData name="Samson Christopher" userId="6a13b5f1e64a53ae" providerId="LiveId" clId="{A3755415-00C2-4E04-BB8D-6F557FEA27FA}" dt="2020-10-11T02:20:01.952" v="233" actId="1035"/>
          <ac:spMkLst>
            <pc:docMk/>
            <pc:sldMk cId="642142391" sldId="400"/>
            <ac:spMk id="4" creationId="{A49F9204-6DDE-4754-B945-D4A5B1C00535}"/>
          </ac:spMkLst>
        </pc:spChg>
      </pc:sldChg>
      <pc:sldChg chg="addSp modSp mod">
        <pc:chgData name="Samson Christopher" userId="6a13b5f1e64a53ae" providerId="LiveId" clId="{A3755415-00C2-4E04-BB8D-6F557FEA27FA}" dt="2020-10-11T02:19:55.375" v="181" actId="1036"/>
        <pc:sldMkLst>
          <pc:docMk/>
          <pc:sldMk cId="620554568" sldId="401"/>
        </pc:sldMkLst>
        <pc:spChg chg="add mod">
          <ac:chgData name="Samson Christopher" userId="6a13b5f1e64a53ae" providerId="LiveId" clId="{A3755415-00C2-4E04-BB8D-6F557FEA27FA}" dt="2020-10-11T02:19:55.375" v="181" actId="1036"/>
          <ac:spMkLst>
            <pc:docMk/>
            <pc:sldMk cId="620554568" sldId="401"/>
            <ac:spMk id="4" creationId="{C2AB7852-E0D2-49B3-AB49-42A5F84E00C7}"/>
          </ac:spMkLst>
        </pc:spChg>
      </pc:sldChg>
      <pc:sldChg chg="addSp modSp mod">
        <pc:chgData name="Samson Christopher" userId="6a13b5f1e64a53ae" providerId="LiveId" clId="{A3755415-00C2-4E04-BB8D-6F557FEA27FA}" dt="2020-10-11T02:19:48.572" v="130" actId="1035"/>
        <pc:sldMkLst>
          <pc:docMk/>
          <pc:sldMk cId="459594907" sldId="402"/>
        </pc:sldMkLst>
        <pc:spChg chg="add mod">
          <ac:chgData name="Samson Christopher" userId="6a13b5f1e64a53ae" providerId="LiveId" clId="{A3755415-00C2-4E04-BB8D-6F557FEA27FA}" dt="2020-10-11T02:19:48.572" v="130" actId="1035"/>
          <ac:spMkLst>
            <pc:docMk/>
            <pc:sldMk cId="459594907" sldId="402"/>
            <ac:spMk id="4" creationId="{4AEE42F8-C02B-4723-90F3-EFE41993C233}"/>
          </ac:spMkLst>
        </pc:spChg>
      </pc:sldChg>
      <pc:sldChg chg="del">
        <pc:chgData name="Samson Christopher" userId="6a13b5f1e64a53ae" providerId="LiveId" clId="{A3755415-00C2-4E04-BB8D-6F557FEA27FA}" dt="2020-10-11T02:16:40.129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11-10-2020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E8D40-1E41-4F82-9CD8-409CC71D4FB6}"/>
              </a:ext>
            </a:extLst>
          </p:cNvPr>
          <p:cNvSpPr txBox="1"/>
          <p:nvPr/>
        </p:nvSpPr>
        <p:spPr>
          <a:xfrm>
            <a:off x="1561750" y="5377238"/>
            <a:ext cx="90684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úUôhN</a:t>
            </a:r>
            <a:r>
              <a:rPr lang="en-US" dirty="0"/>
              <a:t> </a:t>
            </a:r>
            <a:r>
              <a:rPr lang="en-US" dirty="0" err="1"/>
              <a:t>ÅhûP</a:t>
            </a:r>
            <a:r>
              <a:rPr lang="en-US" dirty="0"/>
              <a:t> </a:t>
            </a:r>
            <a:r>
              <a:rPr lang="en-US" dirty="0" err="1"/>
              <a:t>Guß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úNoúYu</a:t>
            </a:r>
            <a:r>
              <a:rPr lang="en-US" dirty="0"/>
              <a:t> </a:t>
            </a:r>
            <a:r>
              <a:rPr lang="en-US" dirty="0" err="1"/>
              <a:t>çV</a:t>
            </a:r>
            <a:r>
              <a:rPr lang="en-US" dirty="0"/>
              <a:t> </a:t>
            </a:r>
            <a:r>
              <a:rPr lang="en-US" dirty="0" err="1"/>
              <a:t>çV</a:t>
            </a:r>
            <a:r>
              <a:rPr lang="en-US" dirty="0"/>
              <a:t> </a:t>
            </a:r>
            <a:r>
              <a:rPr lang="en-US" dirty="0" err="1"/>
              <a:t>úRYô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7BC20-B55F-4D4C-8D4F-BF89EB0F7096}"/>
              </a:ext>
            </a:extLst>
          </p:cNvPr>
          <p:cNvSpPr txBox="1"/>
          <p:nvPr/>
        </p:nvSpPr>
        <p:spPr>
          <a:xfrm>
            <a:off x="1709606" y="5377237"/>
            <a:ext cx="877278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NôÜ</a:t>
            </a:r>
            <a:r>
              <a:rPr lang="en-US" dirty="0"/>
              <a:t> TY² </a:t>
            </a:r>
            <a:r>
              <a:rPr lang="en-US" dirty="0" err="1"/>
              <a:t>AeúL</a:t>
            </a:r>
            <a:r>
              <a:rPr lang="en-US" dirty="0"/>
              <a:t> </a:t>
            </a:r>
            <a:r>
              <a:rPr lang="en-US" dirty="0" err="1"/>
              <a:t>CpûX</a:t>
            </a:r>
            <a:r>
              <a:rPr lang="en-US" dirty="0"/>
              <a:t> </a:t>
            </a:r>
          </a:p>
          <a:p>
            <a:r>
              <a:rPr lang="en-US" dirty="0" err="1"/>
              <a:t>NgNXm</a:t>
            </a:r>
            <a:r>
              <a:rPr lang="en-US" dirty="0"/>
              <a:t> </a:t>
            </a:r>
            <a:r>
              <a:rPr lang="en-US" dirty="0" err="1"/>
              <a:t>TgNØm</a:t>
            </a:r>
            <a:r>
              <a:rPr lang="en-US" dirty="0"/>
              <a:t> </a:t>
            </a:r>
            <a:r>
              <a:rPr lang="en-US" dirty="0" err="1"/>
              <a:t>AeúL</a:t>
            </a:r>
            <a:r>
              <a:rPr lang="en-US" dirty="0"/>
              <a:t> </a:t>
            </a:r>
            <a:r>
              <a:rPr lang="en-US" dirty="0" err="1"/>
              <a:t>CpûX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7254D-8282-4D04-A832-38C01470B059}"/>
              </a:ext>
            </a:extLst>
          </p:cNvPr>
          <p:cNvSpPr txBox="1"/>
          <p:nvPr/>
        </p:nvSpPr>
        <p:spPr>
          <a:xfrm>
            <a:off x="1927720" y="5377238"/>
            <a:ext cx="83365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×® </a:t>
            </a:r>
            <a:r>
              <a:rPr lang="en-US" dirty="0" err="1"/>
              <a:t>Vôj§ûW</a:t>
            </a:r>
            <a:r>
              <a:rPr lang="en-US" dirty="0"/>
              <a:t> </a:t>
            </a:r>
            <a:r>
              <a:rPr lang="en-US" dirty="0" err="1"/>
              <a:t>Ø¥ÙmúTôÕ</a:t>
            </a:r>
            <a:r>
              <a:rPr lang="en-US" dirty="0"/>
              <a:t> TW¾£p </a:t>
            </a:r>
            <a:r>
              <a:rPr lang="en-US" dirty="0" err="1"/>
              <a:t>ùNu±û</a:t>
            </a:r>
            <a:r>
              <a:rPr lang="en-US" dirty="0"/>
              <a:t>[</a:t>
            </a:r>
            <a:r>
              <a:rPr lang="en-US" dirty="0" err="1"/>
              <a:t>lTôßúYu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F9204-6DDE-4754-B945-D4A5B1C00535}"/>
              </a:ext>
            </a:extLst>
          </p:cNvPr>
          <p:cNvSpPr txBox="1"/>
          <p:nvPr/>
        </p:nvSpPr>
        <p:spPr>
          <a:xfrm>
            <a:off x="261457" y="5377237"/>
            <a:ext cx="1166908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GdLô</a:t>
            </a:r>
            <a:r>
              <a:rPr lang="en-US" dirty="0"/>
              <a:t>[m ùRô²dÏm </a:t>
            </a:r>
            <a:r>
              <a:rPr lang="en-US" dirty="0" err="1"/>
              <a:t>úSWj§p</a:t>
            </a:r>
            <a:r>
              <a:rPr lang="en-US" dirty="0"/>
              <a:t> </a:t>
            </a:r>
          </a:p>
          <a:p>
            <a:r>
              <a:rPr lang="en-US" dirty="0" err="1"/>
              <a:t>GÝm</a:t>
            </a:r>
            <a:r>
              <a:rPr lang="en-US" dirty="0"/>
              <a:t>© Gu </a:t>
            </a:r>
            <a:r>
              <a:rPr lang="en-US" dirty="0" err="1"/>
              <a:t>TeûL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ùTt±ÓúYu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B7852-E0D2-49B3-AB49-42A5F84E00C7}"/>
              </a:ext>
            </a:extLst>
          </p:cNvPr>
          <p:cNvSpPr txBox="1"/>
          <p:nvPr/>
        </p:nvSpPr>
        <p:spPr>
          <a:xfrm>
            <a:off x="1494638" y="5377238"/>
            <a:ext cx="920272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ËY ×</a:t>
            </a:r>
            <a:r>
              <a:rPr lang="en-US" dirty="0" err="1"/>
              <a:t>vRLm</a:t>
            </a:r>
            <a:r>
              <a:rPr lang="en-US" dirty="0"/>
              <a:t> §\</a:t>
            </a:r>
            <a:r>
              <a:rPr lang="en-US" dirty="0" err="1"/>
              <a:t>k§Óm</a:t>
            </a:r>
            <a:r>
              <a:rPr lang="en-US" dirty="0"/>
              <a:t> </a:t>
            </a:r>
          </a:p>
          <a:p>
            <a:r>
              <a:rPr lang="en-US" dirty="0"/>
              <a:t>ËY </a:t>
            </a:r>
            <a:r>
              <a:rPr lang="en-US" dirty="0" err="1"/>
              <a:t>úRYu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]d </a:t>
            </a:r>
            <a:r>
              <a:rPr lang="en-US" dirty="0" err="1"/>
              <a:t>ál©ÓYôo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E42F8-C02B-4723-90F3-EFE41993C233}"/>
              </a:ext>
            </a:extLst>
          </p:cNvPr>
          <p:cNvSpPr txBox="1"/>
          <p:nvPr/>
        </p:nvSpPr>
        <p:spPr>
          <a:xfrm>
            <a:off x="1864802" y="5377238"/>
            <a:ext cx="846239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ËYàdÏs</a:t>
            </a:r>
            <a:r>
              <a:rPr lang="en-US" dirty="0"/>
              <a:t> ©</a:t>
            </a:r>
            <a:r>
              <a:rPr lang="en-US" dirty="0" err="1"/>
              <a:t>WúY£jÕ</a:t>
            </a:r>
            <a:r>
              <a:rPr lang="en-US" dirty="0"/>
              <a:t> </a:t>
            </a:r>
            <a:r>
              <a:rPr lang="en-US" dirty="0" err="1"/>
              <a:t>ËYàsú</a:t>
            </a:r>
            <a:r>
              <a:rPr lang="en-US" dirty="0"/>
              <a:t>[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úRNj§p</a:t>
            </a:r>
            <a:r>
              <a:rPr lang="en-US" dirty="0"/>
              <a:t> </a:t>
            </a:r>
            <a:r>
              <a:rPr lang="en-US" dirty="0" err="1"/>
              <a:t>SPlúTu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029C1-3873-4596-9AAF-946DA2AA4A92}"/>
              </a:ext>
            </a:extLst>
          </p:cNvPr>
          <p:cNvSpPr txBox="1"/>
          <p:nvPr/>
        </p:nvSpPr>
        <p:spPr>
          <a:xfrm>
            <a:off x="1797690" y="5377238"/>
            <a:ext cx="859661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ApúXíVô</a:t>
            </a:r>
            <a:r>
              <a:rPr lang="en-US" dirty="0"/>
              <a:t> ùRô² </a:t>
            </a:r>
            <a:r>
              <a:rPr lang="en-US" dirty="0" err="1"/>
              <a:t>úLhÏúR</a:t>
            </a:r>
            <a:r>
              <a:rPr lang="en-US" dirty="0"/>
              <a:t> </a:t>
            </a:r>
            <a:r>
              <a:rPr lang="en-US" dirty="0" err="1"/>
              <a:t>AeúL</a:t>
            </a:r>
            <a:r>
              <a:rPr lang="en-US" dirty="0"/>
              <a:t> </a:t>
            </a:r>
            <a:r>
              <a:rPr lang="en-US" dirty="0" err="1"/>
              <a:t>ùNuß</a:t>
            </a:r>
            <a:r>
              <a:rPr lang="en-US" dirty="0"/>
              <a:t> </a:t>
            </a:r>
            <a:r>
              <a:rPr lang="en-US" dirty="0" err="1"/>
              <a:t>Sôàm</a:t>
            </a:r>
            <a:r>
              <a:rPr lang="en-US" dirty="0"/>
              <a:t> </a:t>
            </a:r>
            <a:r>
              <a:rPr lang="en-US" dirty="0" err="1"/>
              <a:t>TôÓúYu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115BC-EFE7-4028-ABA8-BCB0C0CBD970}"/>
              </a:ext>
            </a:extLst>
          </p:cNvPr>
          <p:cNvSpPr txBox="1"/>
          <p:nvPr/>
        </p:nvSpPr>
        <p:spPr>
          <a:xfrm>
            <a:off x="1272330" y="5377238"/>
            <a:ext cx="964733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ùTôt</a:t>
            </a:r>
            <a:r>
              <a:rPr lang="en-US" dirty="0"/>
              <a:t>\[ </a:t>
            </a:r>
            <a:r>
              <a:rPr lang="en-US" dirty="0" err="1"/>
              <a:t>Å§«p</a:t>
            </a:r>
            <a:r>
              <a:rPr lang="en-US" dirty="0"/>
              <a:t> </a:t>
            </a:r>
            <a:r>
              <a:rPr lang="en-US" dirty="0" err="1"/>
              <a:t>EXôÜúYu</a:t>
            </a:r>
            <a:r>
              <a:rPr lang="en-US" dirty="0"/>
              <a:t> </a:t>
            </a:r>
          </a:p>
          <a:p>
            <a:r>
              <a:rPr lang="en-US" dirty="0" err="1"/>
              <a:t>ùTôu</a:t>
            </a:r>
            <a:r>
              <a:rPr lang="en-US" dirty="0"/>
              <a:t> </a:t>
            </a:r>
            <a:r>
              <a:rPr lang="en-US" dirty="0" err="1"/>
              <a:t>Uô°ûL«p</a:t>
            </a:r>
            <a:r>
              <a:rPr lang="en-US" dirty="0"/>
              <a:t> </a:t>
            </a:r>
            <a:r>
              <a:rPr lang="en-US" dirty="0" err="1"/>
              <a:t>Sôu</a:t>
            </a:r>
            <a:r>
              <a:rPr lang="en-US" dirty="0"/>
              <a:t> </a:t>
            </a:r>
            <a:r>
              <a:rPr lang="en-US" dirty="0" err="1"/>
              <a:t>Re¡ÓúYu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4B7B1-8C6D-495A-98BB-3BFF8293AAFB}"/>
              </a:ext>
            </a:extLst>
          </p:cNvPr>
          <p:cNvSpPr txBox="1"/>
          <p:nvPr/>
        </p:nvSpPr>
        <p:spPr>
          <a:xfrm>
            <a:off x="1621522" y="5374837"/>
            <a:ext cx="8948956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Øs</a:t>
            </a:r>
            <a:r>
              <a:rPr lang="en-US" dirty="0"/>
              <a:t> Ø¥ </a:t>
            </a:r>
            <a:r>
              <a:rPr lang="en-US" dirty="0" err="1"/>
              <a:t>ã¥V</a:t>
            </a:r>
            <a:r>
              <a:rPr lang="en-US" dirty="0"/>
              <a:t> </a:t>
            </a:r>
            <a:r>
              <a:rPr lang="en-US" dirty="0" err="1"/>
              <a:t>CúVÑûYúV</a:t>
            </a:r>
            <a:r>
              <a:rPr lang="en-US" dirty="0"/>
              <a:t> </a:t>
            </a:r>
          </a:p>
          <a:p>
            <a:r>
              <a:rPr lang="en-US" dirty="0" err="1"/>
              <a:t>ùTôu</a:t>
            </a:r>
            <a:r>
              <a:rPr lang="en-US" dirty="0"/>
              <a:t> Ø¥ </a:t>
            </a:r>
            <a:r>
              <a:rPr lang="en-US" dirty="0" err="1"/>
              <a:t>ãh</a:t>
            </a:r>
            <a:r>
              <a:rPr lang="en-US" dirty="0"/>
              <a:t>¥ </a:t>
            </a:r>
            <a:r>
              <a:rPr lang="en-US" dirty="0" err="1"/>
              <a:t>SôuúTôt±ÓúYu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6FAF3-D7CF-476F-8A52-54EA82DD9891}"/>
              </a:ext>
            </a:extLst>
          </p:cNvPr>
          <p:cNvSpPr txBox="1"/>
          <p:nvPr/>
        </p:nvSpPr>
        <p:spPr>
          <a:xfrm>
            <a:off x="2061944" y="5377237"/>
            <a:ext cx="806811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Li½oLs </a:t>
            </a:r>
            <a:r>
              <a:rPr lang="en-US" dirty="0" err="1"/>
              <a:t>VôÜm</a:t>
            </a:r>
            <a:r>
              <a:rPr lang="en-US" dirty="0"/>
              <a:t> </a:t>
            </a:r>
            <a:r>
              <a:rPr lang="en-US" dirty="0" err="1"/>
              <a:t>LojRo</a:t>
            </a:r>
            <a:r>
              <a:rPr lang="en-US" dirty="0"/>
              <a:t> </a:t>
            </a:r>
            <a:r>
              <a:rPr lang="en-US" dirty="0" err="1"/>
              <a:t>RôúU</a:t>
            </a:r>
            <a:r>
              <a:rPr lang="en-US" dirty="0"/>
              <a:t> L²ÜPu </a:t>
            </a:r>
            <a:r>
              <a:rPr lang="en-US" dirty="0" err="1"/>
              <a:t>LWjRôp</a:t>
            </a:r>
            <a:r>
              <a:rPr lang="en-US" dirty="0"/>
              <a:t> </a:t>
            </a:r>
            <a:r>
              <a:rPr lang="en-US" dirty="0" err="1"/>
              <a:t>ÕûPlTôúW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D46C0-0B23-4BDF-9BA8-9AC269F8828D}"/>
              </a:ext>
            </a:extLst>
          </p:cNvPr>
          <p:cNvSpPr txBox="1"/>
          <p:nvPr/>
        </p:nvSpPr>
        <p:spPr>
          <a:xfrm>
            <a:off x="1797690" y="5377237"/>
            <a:ext cx="859661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SpX</a:t>
            </a:r>
            <a:r>
              <a:rPr lang="en-US" dirty="0"/>
              <a:t> </a:t>
            </a:r>
            <a:r>
              <a:rPr lang="en-US" dirty="0" err="1"/>
              <a:t>úTôWôhPm</a:t>
            </a:r>
            <a:r>
              <a:rPr lang="en-US" dirty="0"/>
              <a:t> Gu </a:t>
            </a:r>
            <a:r>
              <a:rPr lang="en-US" dirty="0" err="1"/>
              <a:t>KhPØm</a:t>
            </a:r>
            <a:r>
              <a:rPr lang="en-US" dirty="0"/>
              <a:t> </a:t>
            </a:r>
            <a:r>
              <a:rPr lang="en-US" dirty="0" err="1"/>
              <a:t>SXØPu</a:t>
            </a:r>
            <a:r>
              <a:rPr lang="en-US" dirty="0"/>
              <a:t> K¥ </a:t>
            </a:r>
            <a:r>
              <a:rPr lang="en-US" dirty="0" err="1"/>
              <a:t>Ø¥j§ÓúYu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D6C4C-FA66-4C61-AE32-CB909C09B5CA}"/>
              </a:ext>
            </a:extLst>
          </p:cNvPr>
          <p:cNvSpPr txBox="1"/>
          <p:nvPr/>
        </p:nvSpPr>
        <p:spPr>
          <a:xfrm>
            <a:off x="1931914" y="5377237"/>
            <a:ext cx="832817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×§V </a:t>
            </a:r>
            <a:r>
              <a:rPr lang="en-US" dirty="0" err="1"/>
              <a:t>GÚNúXm</a:t>
            </a:r>
            <a:r>
              <a:rPr lang="en-US" dirty="0"/>
              <a:t> </a:t>
            </a:r>
            <a:r>
              <a:rPr lang="en-US" dirty="0" err="1"/>
              <a:t>YôNpLs</a:t>
            </a:r>
            <a:r>
              <a:rPr lang="en-US" dirty="0"/>
              <a:t> </a:t>
            </a:r>
            <a:r>
              <a:rPr lang="en-US" dirty="0" err="1"/>
              <a:t>é¬l×Pu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AûZdÏúR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A97EA-8BA1-45B1-8522-133DCB57EA22}"/>
              </a:ext>
            </a:extLst>
          </p:cNvPr>
          <p:cNvSpPr txBox="1"/>
          <p:nvPr/>
        </p:nvSpPr>
        <p:spPr>
          <a:xfrm>
            <a:off x="1780912" y="5377238"/>
            <a:ext cx="863017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Gi¦Xô</a:t>
            </a:r>
            <a:r>
              <a:rPr lang="en-US" dirty="0"/>
              <a:t> </a:t>
            </a:r>
            <a:r>
              <a:rPr lang="en-US" dirty="0" err="1"/>
              <a:t>TdRoLs</a:t>
            </a:r>
            <a:r>
              <a:rPr lang="en-US" dirty="0"/>
              <a:t> </a:t>
            </a:r>
            <a:r>
              <a:rPr lang="en-US" dirty="0" err="1"/>
              <a:t>çRoLs</a:t>
            </a:r>
            <a:r>
              <a:rPr lang="en-US" dirty="0"/>
              <a:t> Gu]</a:t>
            </a:r>
            <a:r>
              <a:rPr lang="en-US" dirty="0" err="1"/>
              <a:t>Úm</a:t>
            </a:r>
            <a:r>
              <a:rPr lang="en-US" dirty="0"/>
              <a:t> </a:t>
            </a:r>
            <a:r>
              <a:rPr lang="en-US" dirty="0" err="1"/>
              <a:t>CúVÑûYÙm</a:t>
            </a:r>
            <a:r>
              <a:rPr lang="en-US" dirty="0"/>
              <a:t> </a:t>
            </a:r>
            <a:r>
              <a:rPr lang="en-US" dirty="0" err="1"/>
              <a:t>LôÔúYu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9A3F4-0B43-415D-9823-96564CACCAB7}"/>
              </a:ext>
            </a:extLst>
          </p:cNvPr>
          <p:cNvSpPr txBox="1"/>
          <p:nvPr/>
        </p:nvSpPr>
        <p:spPr>
          <a:xfrm>
            <a:off x="1679196" y="5377237"/>
            <a:ext cx="883360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LpXû</a:t>
            </a:r>
            <a:r>
              <a:rPr lang="en-US" dirty="0"/>
              <a:t>\ </a:t>
            </a:r>
            <a:r>
              <a:rPr lang="en-US" dirty="0" err="1"/>
              <a:t>úRôhPm</a:t>
            </a:r>
            <a:r>
              <a:rPr lang="en-US" dirty="0"/>
              <a:t> </a:t>
            </a:r>
            <a:r>
              <a:rPr lang="en-US" dirty="0" err="1"/>
              <a:t>AeúL</a:t>
            </a:r>
            <a:r>
              <a:rPr lang="en-US" dirty="0"/>
              <a:t> </a:t>
            </a:r>
            <a:r>
              <a:rPr lang="en-US" dirty="0" err="1"/>
              <a:t>CpûX</a:t>
            </a:r>
            <a:r>
              <a:rPr lang="en-US" dirty="0"/>
              <a:t> </a:t>
            </a:r>
            <a:r>
              <a:rPr lang="en-US" dirty="0" err="1"/>
              <a:t>Ïß</a:t>
            </a:r>
            <a:r>
              <a:rPr lang="en-US" dirty="0"/>
              <a:t>¡] </a:t>
            </a:r>
            <a:r>
              <a:rPr lang="en-US" dirty="0" err="1"/>
              <a:t>BÙÑsú</a:t>
            </a:r>
            <a:r>
              <a:rPr lang="en-US" dirty="0"/>
              <a:t>[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Ae¡pûX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167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2020-10-11T02:22:37Z</dcterms:modified>
</cp:coreProperties>
</file>