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FF1C8127-34B2-4820-A974-5FEF79AF764B}"/>
    <pc:docChg chg="delSld modSld">
      <pc:chgData name="Samson Christopher" userId="6a13b5f1e64a53ae" providerId="LiveId" clId="{FF1C8127-34B2-4820-A974-5FEF79AF764B}" dt="2020-10-11T02:30:32.054" v="808" actId="1035"/>
      <pc:docMkLst>
        <pc:docMk/>
      </pc:docMkLst>
      <pc:sldChg chg="del">
        <pc:chgData name="Samson Christopher" userId="6a13b5f1e64a53ae" providerId="LiveId" clId="{FF1C8127-34B2-4820-A974-5FEF79AF764B}" dt="2020-10-11T02:25:18.92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F1C8127-34B2-4820-A974-5FEF79AF764B}" dt="2020-10-11T02:30:32.054" v="808" actId="1035"/>
        <pc:sldMkLst>
          <pc:docMk/>
          <pc:sldMk cId="1777894342" sldId="389"/>
        </pc:sldMkLst>
        <pc:spChg chg="add mod">
          <ac:chgData name="Samson Christopher" userId="6a13b5f1e64a53ae" providerId="LiveId" clId="{FF1C8127-34B2-4820-A974-5FEF79AF764B}" dt="2020-10-11T02:30:32.054" v="808" actId="1035"/>
          <ac:spMkLst>
            <pc:docMk/>
            <pc:sldMk cId="1777894342" sldId="389"/>
            <ac:spMk id="4" creationId="{0FAC4EB4-DE65-4252-92A4-C5F0A6F56B62}"/>
          </ac:spMkLst>
        </pc:spChg>
      </pc:sldChg>
      <pc:sldChg chg="addSp modSp mod">
        <pc:chgData name="Samson Christopher" userId="6a13b5f1e64a53ae" providerId="LiveId" clId="{FF1C8127-34B2-4820-A974-5FEF79AF764B}" dt="2020-10-11T02:30:24.551" v="759" actId="1035"/>
        <pc:sldMkLst>
          <pc:docMk/>
          <pc:sldMk cId="850099564" sldId="390"/>
        </pc:sldMkLst>
        <pc:spChg chg="add mod">
          <ac:chgData name="Samson Christopher" userId="6a13b5f1e64a53ae" providerId="LiveId" clId="{FF1C8127-34B2-4820-A974-5FEF79AF764B}" dt="2020-10-11T02:30:24.551" v="759" actId="1035"/>
          <ac:spMkLst>
            <pc:docMk/>
            <pc:sldMk cId="850099564" sldId="390"/>
            <ac:spMk id="4" creationId="{533486A9-AD2D-4D89-995C-2FCE95E9494C}"/>
          </ac:spMkLst>
        </pc:spChg>
      </pc:sldChg>
      <pc:sldChg chg="addSp modSp mod">
        <pc:chgData name="Samson Christopher" userId="6a13b5f1e64a53ae" providerId="LiveId" clId="{FF1C8127-34B2-4820-A974-5FEF79AF764B}" dt="2020-10-11T02:30:16.319" v="702" actId="1035"/>
        <pc:sldMkLst>
          <pc:docMk/>
          <pc:sldMk cId="944968354" sldId="391"/>
        </pc:sldMkLst>
        <pc:spChg chg="add mod">
          <ac:chgData name="Samson Christopher" userId="6a13b5f1e64a53ae" providerId="LiveId" clId="{FF1C8127-34B2-4820-A974-5FEF79AF764B}" dt="2020-10-11T02:30:16.319" v="702" actId="1035"/>
          <ac:spMkLst>
            <pc:docMk/>
            <pc:sldMk cId="944968354" sldId="391"/>
            <ac:spMk id="4" creationId="{77627926-807F-4900-9E4E-6098A5DE6FE1}"/>
          </ac:spMkLst>
        </pc:spChg>
      </pc:sldChg>
      <pc:sldChg chg="addSp modSp mod">
        <pc:chgData name="Samson Christopher" userId="6a13b5f1e64a53ae" providerId="LiveId" clId="{FF1C8127-34B2-4820-A974-5FEF79AF764B}" dt="2020-10-11T02:30:08.287" v="637" actId="1035"/>
        <pc:sldMkLst>
          <pc:docMk/>
          <pc:sldMk cId="1414681237" sldId="392"/>
        </pc:sldMkLst>
        <pc:spChg chg="add mod">
          <ac:chgData name="Samson Christopher" userId="6a13b5f1e64a53ae" providerId="LiveId" clId="{FF1C8127-34B2-4820-A974-5FEF79AF764B}" dt="2020-10-11T02:30:08.287" v="637" actId="1035"/>
          <ac:spMkLst>
            <pc:docMk/>
            <pc:sldMk cId="1414681237" sldId="392"/>
            <ac:spMk id="4" creationId="{BB661714-146A-4BCB-B4F9-53DC5A6BC5DA}"/>
          </ac:spMkLst>
        </pc:spChg>
      </pc:sldChg>
      <pc:sldChg chg="addSp modSp mod">
        <pc:chgData name="Samson Christopher" userId="6a13b5f1e64a53ae" providerId="LiveId" clId="{FF1C8127-34B2-4820-A974-5FEF79AF764B}" dt="2020-10-11T02:29:59.533" v="580" actId="1035"/>
        <pc:sldMkLst>
          <pc:docMk/>
          <pc:sldMk cId="4103851070" sldId="393"/>
        </pc:sldMkLst>
        <pc:spChg chg="add mod">
          <ac:chgData name="Samson Christopher" userId="6a13b5f1e64a53ae" providerId="LiveId" clId="{FF1C8127-34B2-4820-A974-5FEF79AF764B}" dt="2020-10-11T02:29:59.533" v="580" actId="1035"/>
          <ac:spMkLst>
            <pc:docMk/>
            <pc:sldMk cId="4103851070" sldId="393"/>
            <ac:spMk id="4" creationId="{569AED52-B13B-41FC-B563-9453D720709B}"/>
          </ac:spMkLst>
        </pc:spChg>
      </pc:sldChg>
      <pc:sldChg chg="addSp modSp mod">
        <pc:chgData name="Samson Christopher" userId="6a13b5f1e64a53ae" providerId="LiveId" clId="{FF1C8127-34B2-4820-A974-5FEF79AF764B}" dt="2020-10-11T02:29:52.972" v="535" actId="1035"/>
        <pc:sldMkLst>
          <pc:docMk/>
          <pc:sldMk cId="659567130" sldId="394"/>
        </pc:sldMkLst>
        <pc:spChg chg="add mod">
          <ac:chgData name="Samson Christopher" userId="6a13b5f1e64a53ae" providerId="LiveId" clId="{FF1C8127-34B2-4820-A974-5FEF79AF764B}" dt="2020-10-11T02:29:52.972" v="535" actId="1035"/>
          <ac:spMkLst>
            <pc:docMk/>
            <pc:sldMk cId="659567130" sldId="394"/>
            <ac:spMk id="4" creationId="{4E4F85BA-FC7D-4F3B-AAC1-E590B5FC79F8}"/>
          </ac:spMkLst>
        </pc:spChg>
      </pc:sldChg>
      <pc:sldChg chg="addSp modSp mod">
        <pc:chgData name="Samson Christopher" userId="6a13b5f1e64a53ae" providerId="LiveId" clId="{FF1C8127-34B2-4820-A974-5FEF79AF764B}" dt="2020-10-11T02:29:01.872" v="492" actId="1035"/>
        <pc:sldMkLst>
          <pc:docMk/>
          <pc:sldMk cId="859356432" sldId="395"/>
        </pc:sldMkLst>
        <pc:spChg chg="add mod">
          <ac:chgData name="Samson Christopher" userId="6a13b5f1e64a53ae" providerId="LiveId" clId="{FF1C8127-34B2-4820-A974-5FEF79AF764B}" dt="2020-10-11T02:29:01.872" v="492" actId="1035"/>
          <ac:spMkLst>
            <pc:docMk/>
            <pc:sldMk cId="859356432" sldId="395"/>
            <ac:spMk id="4" creationId="{4BC0D752-6D21-47D1-AA0C-04228E666018}"/>
          </ac:spMkLst>
        </pc:spChg>
      </pc:sldChg>
      <pc:sldChg chg="addSp modSp mod">
        <pc:chgData name="Samson Christopher" userId="6a13b5f1e64a53ae" providerId="LiveId" clId="{FF1C8127-34B2-4820-A974-5FEF79AF764B}" dt="2020-10-11T02:28:55.339" v="440" actId="1035"/>
        <pc:sldMkLst>
          <pc:docMk/>
          <pc:sldMk cId="2025405914" sldId="396"/>
        </pc:sldMkLst>
        <pc:spChg chg="add mod">
          <ac:chgData name="Samson Christopher" userId="6a13b5f1e64a53ae" providerId="LiveId" clId="{FF1C8127-34B2-4820-A974-5FEF79AF764B}" dt="2020-10-11T02:28:55.339" v="440" actId="1035"/>
          <ac:spMkLst>
            <pc:docMk/>
            <pc:sldMk cId="2025405914" sldId="396"/>
            <ac:spMk id="4" creationId="{C3B2ACAC-3C2E-4E09-8AD5-E56BCCF67522}"/>
          </ac:spMkLst>
        </pc:spChg>
      </pc:sldChg>
      <pc:sldChg chg="addSp modSp mod">
        <pc:chgData name="Samson Christopher" userId="6a13b5f1e64a53ae" providerId="LiveId" clId="{FF1C8127-34B2-4820-A974-5FEF79AF764B}" dt="2020-10-11T02:28:47.332" v="389" actId="1035"/>
        <pc:sldMkLst>
          <pc:docMk/>
          <pc:sldMk cId="2940326978" sldId="397"/>
        </pc:sldMkLst>
        <pc:spChg chg="add mod">
          <ac:chgData name="Samson Christopher" userId="6a13b5f1e64a53ae" providerId="LiveId" clId="{FF1C8127-34B2-4820-A974-5FEF79AF764B}" dt="2020-10-11T02:28:47.332" v="389" actId="1035"/>
          <ac:spMkLst>
            <pc:docMk/>
            <pc:sldMk cId="2940326978" sldId="397"/>
            <ac:spMk id="4" creationId="{8A2D99D0-7BBB-4880-91F8-F27D9F5D5BFF}"/>
          </ac:spMkLst>
        </pc:spChg>
      </pc:sldChg>
      <pc:sldChg chg="addSp modSp mod">
        <pc:chgData name="Samson Christopher" userId="6a13b5f1e64a53ae" providerId="LiveId" clId="{FF1C8127-34B2-4820-A974-5FEF79AF764B}" dt="2020-10-11T02:28:41.417" v="344" actId="1035"/>
        <pc:sldMkLst>
          <pc:docMk/>
          <pc:sldMk cId="2964080828" sldId="398"/>
        </pc:sldMkLst>
        <pc:spChg chg="add mod">
          <ac:chgData name="Samson Christopher" userId="6a13b5f1e64a53ae" providerId="LiveId" clId="{FF1C8127-34B2-4820-A974-5FEF79AF764B}" dt="2020-10-11T02:28:41.417" v="344" actId="1035"/>
          <ac:spMkLst>
            <pc:docMk/>
            <pc:sldMk cId="2964080828" sldId="398"/>
            <ac:spMk id="4" creationId="{A1FED888-2402-442D-9E62-FCD6B3F8603C}"/>
          </ac:spMkLst>
        </pc:spChg>
      </pc:sldChg>
      <pc:sldChg chg="addSp modSp mod">
        <pc:chgData name="Samson Christopher" userId="6a13b5f1e64a53ae" providerId="LiveId" clId="{FF1C8127-34B2-4820-A974-5FEF79AF764B}" dt="2020-10-11T02:28:33.835" v="280" actId="1035"/>
        <pc:sldMkLst>
          <pc:docMk/>
          <pc:sldMk cId="1883622595" sldId="399"/>
        </pc:sldMkLst>
        <pc:spChg chg="add mod">
          <ac:chgData name="Samson Christopher" userId="6a13b5f1e64a53ae" providerId="LiveId" clId="{FF1C8127-34B2-4820-A974-5FEF79AF764B}" dt="2020-10-11T02:28:33.835" v="280" actId="1035"/>
          <ac:spMkLst>
            <pc:docMk/>
            <pc:sldMk cId="1883622595" sldId="399"/>
            <ac:spMk id="4" creationId="{DB0F13A2-3F4F-4594-BEA8-269E489B7E07}"/>
          </ac:spMkLst>
        </pc:spChg>
      </pc:sldChg>
      <pc:sldChg chg="addSp modSp mod">
        <pc:chgData name="Samson Christopher" userId="6a13b5f1e64a53ae" providerId="LiveId" clId="{FF1C8127-34B2-4820-A974-5FEF79AF764B}" dt="2020-10-11T02:28:27.654" v="225" actId="1036"/>
        <pc:sldMkLst>
          <pc:docMk/>
          <pc:sldMk cId="642142391" sldId="400"/>
        </pc:sldMkLst>
        <pc:spChg chg="add mod">
          <ac:chgData name="Samson Christopher" userId="6a13b5f1e64a53ae" providerId="LiveId" clId="{FF1C8127-34B2-4820-A974-5FEF79AF764B}" dt="2020-10-11T02:28:27.654" v="225" actId="1036"/>
          <ac:spMkLst>
            <pc:docMk/>
            <pc:sldMk cId="642142391" sldId="400"/>
            <ac:spMk id="4" creationId="{EC465D5B-D216-4F52-9C09-AD975D7751EC}"/>
          </ac:spMkLst>
        </pc:spChg>
      </pc:sldChg>
      <pc:sldChg chg="addSp modSp mod">
        <pc:chgData name="Samson Christopher" userId="6a13b5f1e64a53ae" providerId="LiveId" clId="{FF1C8127-34B2-4820-A974-5FEF79AF764B}" dt="2020-10-11T02:28:21.525" v="172" actId="1035"/>
        <pc:sldMkLst>
          <pc:docMk/>
          <pc:sldMk cId="620554568" sldId="401"/>
        </pc:sldMkLst>
        <pc:spChg chg="add mod">
          <ac:chgData name="Samson Christopher" userId="6a13b5f1e64a53ae" providerId="LiveId" clId="{FF1C8127-34B2-4820-A974-5FEF79AF764B}" dt="2020-10-11T02:28:21.525" v="172" actId="1035"/>
          <ac:spMkLst>
            <pc:docMk/>
            <pc:sldMk cId="620554568" sldId="401"/>
            <ac:spMk id="4" creationId="{E7700B41-D16B-45FF-99EC-F8FA633BC98F}"/>
          </ac:spMkLst>
        </pc:spChg>
      </pc:sldChg>
      <pc:sldChg chg="addSp modSp mod">
        <pc:chgData name="Samson Christopher" userId="6a13b5f1e64a53ae" providerId="LiveId" clId="{FF1C8127-34B2-4820-A974-5FEF79AF764B}" dt="2020-10-11T02:28:14.869" v="114" actId="1036"/>
        <pc:sldMkLst>
          <pc:docMk/>
          <pc:sldMk cId="459594907" sldId="402"/>
        </pc:sldMkLst>
        <pc:spChg chg="add mod">
          <ac:chgData name="Samson Christopher" userId="6a13b5f1e64a53ae" providerId="LiveId" clId="{FF1C8127-34B2-4820-A974-5FEF79AF764B}" dt="2020-10-11T02:28:14.869" v="114" actId="1036"/>
          <ac:spMkLst>
            <pc:docMk/>
            <pc:sldMk cId="459594907" sldId="402"/>
            <ac:spMk id="4" creationId="{F4286B5A-3E94-4DA9-B1D9-3F986170734E}"/>
          </ac:spMkLst>
        </pc:spChg>
      </pc:sldChg>
      <pc:sldChg chg="del">
        <pc:chgData name="Samson Christopher" userId="6a13b5f1e64a53ae" providerId="LiveId" clId="{FF1C8127-34B2-4820-A974-5FEF79AF764B}" dt="2020-10-11T02:24:52.55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C4EB4-DE65-4252-92A4-C5F0A6F56B62}"/>
              </a:ext>
            </a:extLst>
          </p:cNvPr>
          <p:cNvSpPr txBox="1"/>
          <p:nvPr/>
        </p:nvSpPr>
        <p:spPr>
          <a:xfrm>
            <a:off x="2040971" y="5377236"/>
            <a:ext cx="811005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Cû</a:t>
            </a:r>
            <a:r>
              <a:rPr lang="en-US" dirty="0"/>
              <a:t>[</a:t>
            </a:r>
            <a:r>
              <a:rPr lang="en-US" dirty="0" err="1"/>
              <a:t>lTôßRp</a:t>
            </a:r>
            <a:r>
              <a:rPr lang="en-US" dirty="0"/>
              <a:t> </a:t>
            </a:r>
            <a:r>
              <a:rPr lang="en-US" dirty="0" err="1"/>
              <a:t>Dk§Óm</a:t>
            </a:r>
            <a:r>
              <a:rPr lang="en-US" dirty="0"/>
              <a:t> </a:t>
            </a:r>
            <a:r>
              <a:rPr lang="en-US" dirty="0" err="1"/>
              <a:t>SôúP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úUôhN</a:t>
            </a:r>
            <a:r>
              <a:rPr lang="en-US" dirty="0"/>
              <a:t> </a:t>
            </a:r>
            <a:r>
              <a:rPr lang="en-US" dirty="0" err="1"/>
              <a:t>ÅúP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ED888-2402-442D-9E62-FCD6B3F8603C}"/>
              </a:ext>
            </a:extLst>
          </p:cNvPr>
          <p:cNvSpPr txBox="1"/>
          <p:nvPr/>
        </p:nvSpPr>
        <p:spPr>
          <a:xfrm>
            <a:off x="2456226" y="5377238"/>
            <a:ext cx="727954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</a:t>
            </a:r>
            <a:r>
              <a:rPr lang="en-US" dirty="0" err="1"/>
              <a:t>ÕWôLm</a:t>
            </a:r>
            <a:r>
              <a:rPr lang="en-US" dirty="0"/>
              <a:t> </a:t>
            </a:r>
            <a:r>
              <a:rPr lang="en-US" dirty="0" err="1"/>
              <a:t>ÏWp</a:t>
            </a:r>
            <a:r>
              <a:rPr lang="en-US" dirty="0"/>
              <a:t> ùRô²úVôúP ×</a:t>
            </a:r>
            <a:r>
              <a:rPr lang="en-US" dirty="0" err="1"/>
              <a:t>ÕlTôhÓ</a:t>
            </a:r>
            <a:r>
              <a:rPr lang="en-US" dirty="0"/>
              <a:t> </a:t>
            </a:r>
            <a:r>
              <a:rPr lang="en-US" dirty="0" err="1"/>
              <a:t>Tô¥ÓúYu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F13A2-3F4F-4594-BEA8-269E489B7E07}"/>
              </a:ext>
            </a:extLst>
          </p:cNvPr>
          <p:cNvSpPr txBox="1"/>
          <p:nvPr/>
        </p:nvSpPr>
        <p:spPr>
          <a:xfrm>
            <a:off x="1961276" y="5377237"/>
            <a:ext cx="82694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TWúXôLj§p</a:t>
            </a:r>
            <a:r>
              <a:rPr lang="en-US" dirty="0"/>
              <a:t> </a:t>
            </a:r>
            <a:r>
              <a:rPr lang="en-US" dirty="0" err="1"/>
              <a:t>CúVÑûY</a:t>
            </a:r>
            <a:r>
              <a:rPr lang="en-US" dirty="0"/>
              <a:t> </a:t>
            </a:r>
            <a:r>
              <a:rPr lang="en-US" dirty="0" err="1"/>
              <a:t>ApXôp</a:t>
            </a:r>
            <a:r>
              <a:rPr lang="en-US" dirty="0"/>
              <a:t> </a:t>
            </a:r>
            <a:r>
              <a:rPr lang="en-US" dirty="0" err="1"/>
              <a:t>TWUô</a:t>
            </a:r>
            <a:r>
              <a:rPr lang="en-US" dirty="0"/>
              <a:t>]</a:t>
            </a:r>
            <a:r>
              <a:rPr lang="en-US" dirty="0" err="1"/>
              <a:t>kRm</a:t>
            </a:r>
            <a:r>
              <a:rPr lang="en-US" dirty="0"/>
              <a:t> </a:t>
            </a:r>
            <a:r>
              <a:rPr lang="en-US" dirty="0" err="1"/>
              <a:t>úY±pûXúV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5D5B-D216-4F52-9C09-AD975D7751EC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AeÏ</a:t>
            </a:r>
            <a:r>
              <a:rPr lang="en-US" dirty="0"/>
              <a:t> </a:t>
            </a:r>
            <a:r>
              <a:rPr lang="en-US" dirty="0" err="1"/>
              <a:t>úNokÕ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ØLm</a:t>
            </a:r>
            <a:r>
              <a:rPr lang="en-US" dirty="0"/>
              <a:t> </a:t>
            </a:r>
            <a:r>
              <a:rPr lang="en-US" dirty="0" err="1"/>
              <a:t>LôiúTôm</a:t>
            </a:r>
            <a:r>
              <a:rPr lang="en-US" dirty="0"/>
              <a:t> </a:t>
            </a:r>
            <a:r>
              <a:rPr lang="en-US" dirty="0" err="1"/>
              <a:t>BYp</a:t>
            </a:r>
            <a:r>
              <a:rPr lang="en-US" dirty="0"/>
              <a:t> ¾W </a:t>
            </a:r>
            <a:r>
              <a:rPr lang="en-US" dirty="0" err="1"/>
              <a:t>AûQjÕd</a:t>
            </a:r>
            <a:r>
              <a:rPr lang="en-US" dirty="0"/>
              <a:t> </a:t>
            </a:r>
            <a:r>
              <a:rPr lang="en-US" dirty="0" err="1"/>
              <a:t>ùLôsÞúYôm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00B41-D16B-45FF-99EC-F8FA633BC98F}"/>
              </a:ext>
            </a:extLst>
          </p:cNvPr>
          <p:cNvSpPr txBox="1"/>
          <p:nvPr/>
        </p:nvSpPr>
        <p:spPr>
          <a:xfrm>
            <a:off x="1822857" y="5377237"/>
            <a:ext cx="854628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EiûUVôL Em F¯Vm ùNnV Eu]R AûZlûT Dk¾úW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86B5A-3E94-4DA9-B1D9-3F986170734E}"/>
              </a:ext>
            </a:extLst>
          </p:cNvPr>
          <p:cNvSpPr txBox="1"/>
          <p:nvPr/>
        </p:nvSpPr>
        <p:spPr>
          <a:xfrm>
            <a:off x="1881580" y="5377237"/>
            <a:ext cx="84288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RY\</a:t>
            </a:r>
            <a:r>
              <a:rPr lang="en-US" dirty="0" err="1"/>
              <a:t>ôUúX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LWj§p</a:t>
            </a:r>
            <a:r>
              <a:rPr lang="en-US" dirty="0"/>
              <a:t> </a:t>
            </a:r>
            <a:r>
              <a:rPr lang="en-US" dirty="0" err="1"/>
              <a:t>RÚúYu</a:t>
            </a:r>
            <a:r>
              <a:rPr lang="en-US" dirty="0"/>
              <a:t> Gu </a:t>
            </a:r>
            <a:r>
              <a:rPr lang="en-US" dirty="0" err="1"/>
              <a:t>B®ûV</a:t>
            </a:r>
            <a:r>
              <a:rPr lang="en-US" dirty="0"/>
              <a:t> </a:t>
            </a:r>
            <a:r>
              <a:rPr lang="en-US" dirty="0" err="1"/>
              <a:t>Sôu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486A9-AD2D-4D89-995C-2FCE95E9494C}"/>
              </a:ext>
            </a:extLst>
          </p:cNvPr>
          <p:cNvSpPr txBox="1"/>
          <p:nvPr/>
        </p:nvSpPr>
        <p:spPr>
          <a:xfrm>
            <a:off x="2091305" y="5377237"/>
            <a:ext cx="80093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×® </a:t>
            </a:r>
            <a:r>
              <a:rPr lang="en-US" dirty="0" err="1"/>
              <a:t>Vôj§ûW</a:t>
            </a:r>
            <a:r>
              <a:rPr lang="en-US" dirty="0"/>
              <a:t> ¾ok§ÓmúTôúR </a:t>
            </a:r>
            <a:r>
              <a:rPr lang="en-US" dirty="0" err="1"/>
              <a:t>TWúXôLm</a:t>
            </a:r>
            <a:r>
              <a:rPr lang="en-US" dirty="0"/>
              <a:t> </a:t>
            </a:r>
            <a:r>
              <a:rPr lang="en-US" dirty="0" err="1"/>
              <a:t>A°j§ÓúU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27926-807F-4900-9E4E-6098A5DE6FE1}"/>
              </a:ext>
            </a:extLst>
          </p:cNvPr>
          <p:cNvSpPr txBox="1"/>
          <p:nvPr/>
        </p:nvSpPr>
        <p:spPr>
          <a:xfrm>
            <a:off x="1050022" y="5375248"/>
            <a:ext cx="100919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YôgûN</a:t>
            </a:r>
            <a:r>
              <a:rPr lang="en-US" dirty="0"/>
              <a:t> </a:t>
            </a:r>
            <a:r>
              <a:rPr lang="en-US" dirty="0" err="1"/>
              <a:t>EVo</a:t>
            </a:r>
            <a:r>
              <a:rPr lang="en-US" dirty="0"/>
              <a:t> º</a:t>
            </a:r>
            <a:r>
              <a:rPr lang="en-US" dirty="0" err="1"/>
              <a:t>úVôu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YkRYo</a:t>
            </a:r>
            <a:r>
              <a:rPr lang="en-US" dirty="0"/>
              <a:t> </a:t>
            </a:r>
            <a:r>
              <a:rPr lang="en-US" dirty="0" err="1"/>
              <a:t>úNojÕd</a:t>
            </a:r>
            <a:r>
              <a:rPr lang="en-US" dirty="0"/>
              <a:t> </a:t>
            </a:r>
            <a:r>
              <a:rPr lang="en-US" dirty="0" err="1"/>
              <a:t>ùLôsYôo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61714-146A-4BCB-B4F9-53DC5A6BC5DA}"/>
              </a:ext>
            </a:extLst>
          </p:cNvPr>
          <p:cNvSpPr txBox="1"/>
          <p:nvPr/>
        </p:nvSpPr>
        <p:spPr>
          <a:xfrm>
            <a:off x="1785107" y="5377237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</a:t>
            </a:r>
            <a:r>
              <a:rPr lang="en-US" dirty="0" err="1"/>
              <a:t>VôûYÙúU</a:t>
            </a:r>
            <a:r>
              <a:rPr lang="en-US" dirty="0"/>
              <a:t> ªL </a:t>
            </a:r>
            <a:r>
              <a:rPr lang="en-US" dirty="0" err="1"/>
              <a:t>Au×Pú</a:t>
            </a:r>
            <a:r>
              <a:rPr lang="en-US" dirty="0"/>
              <a:t>]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RôúU</a:t>
            </a:r>
            <a:r>
              <a:rPr lang="en-US" dirty="0"/>
              <a:t> </a:t>
            </a:r>
            <a:r>
              <a:rPr lang="en-US" dirty="0" err="1"/>
              <a:t>ÕûPj§ÓYôo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AED52-B13B-41FC-B563-9453D720709B}"/>
              </a:ext>
            </a:extLst>
          </p:cNvPr>
          <p:cNvSpPr txBox="1"/>
          <p:nvPr/>
        </p:nvSpPr>
        <p:spPr>
          <a:xfrm>
            <a:off x="1915136" y="5377238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UiÔXLôûN</a:t>
            </a:r>
            <a:r>
              <a:rPr lang="en-US" dirty="0"/>
              <a:t> </a:t>
            </a:r>
            <a:r>
              <a:rPr lang="en-US" dirty="0" err="1"/>
              <a:t>ùYßjúRu</a:t>
            </a:r>
            <a:r>
              <a:rPr lang="en-US" dirty="0"/>
              <a:t> Cl×®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ùNôkRUpX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85BA-FC7D-4F3B-AAC1-E590B5FC79F8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GiQm</a:t>
            </a:r>
            <a:r>
              <a:rPr lang="en-US" dirty="0"/>
              <a:t> U]m </a:t>
            </a:r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CXdûL</a:t>
            </a:r>
            <a:r>
              <a:rPr lang="en-US" dirty="0"/>
              <a:t> </a:t>
            </a:r>
            <a:r>
              <a:rPr lang="en-US" dirty="0" err="1"/>
              <a:t>úSôd¡j</a:t>
            </a:r>
            <a:r>
              <a:rPr lang="en-US" dirty="0"/>
              <a:t> </a:t>
            </a:r>
            <a:r>
              <a:rPr lang="en-US" dirty="0" err="1"/>
              <a:t>ùRôPÚ¡ú</a:t>
            </a:r>
            <a:r>
              <a:rPr lang="en-US" dirty="0"/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0D752-6D21-47D1-AA0C-04228E666018}"/>
              </a:ext>
            </a:extLst>
          </p:cNvPr>
          <p:cNvSpPr txBox="1"/>
          <p:nvPr/>
        </p:nvSpPr>
        <p:spPr>
          <a:xfrm>
            <a:off x="2103889" y="5377237"/>
            <a:ext cx="79842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Øuú</a:t>
            </a:r>
            <a:r>
              <a:rPr lang="en-US" dirty="0"/>
              <a:t>]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TXo</a:t>
            </a:r>
            <a:r>
              <a:rPr lang="en-US" dirty="0"/>
              <a:t> </a:t>
            </a:r>
            <a:r>
              <a:rPr lang="en-US" dirty="0" err="1"/>
              <a:t>AdLûW</a:t>
            </a:r>
            <a:r>
              <a:rPr lang="en-US" dirty="0"/>
              <a:t> </a:t>
            </a:r>
            <a:r>
              <a:rPr lang="en-US" dirty="0" err="1"/>
              <a:t>ÁúR</a:t>
            </a:r>
            <a:r>
              <a:rPr lang="en-US" dirty="0"/>
              <a:t> </a:t>
            </a:r>
            <a:r>
              <a:rPr lang="en-US" dirty="0" err="1"/>
              <a:t>SUdLôLúY</a:t>
            </a:r>
            <a:r>
              <a:rPr lang="en-US" dirty="0"/>
              <a:t> </a:t>
            </a:r>
            <a:r>
              <a:rPr lang="en-US" dirty="0" err="1"/>
              <a:t>Lôj§ÚdL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ACAC-3C2E-4E09-8AD5-E56BCCF67522}"/>
              </a:ext>
            </a:extLst>
          </p:cNvPr>
          <p:cNvSpPr txBox="1"/>
          <p:nvPr/>
        </p:nvSpPr>
        <p:spPr>
          <a:xfrm>
            <a:off x="1730579" y="5377237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i¦p</a:t>
            </a:r>
            <a:r>
              <a:rPr lang="en-US" dirty="0"/>
              <a:t> ËY </a:t>
            </a:r>
            <a:r>
              <a:rPr lang="en-US" dirty="0" err="1"/>
              <a:t>S§dLûW</a:t>
            </a:r>
            <a:r>
              <a:rPr lang="en-US" dirty="0"/>
              <a:t> </a:t>
            </a:r>
            <a:r>
              <a:rPr lang="en-US" dirty="0" err="1"/>
              <a:t>KWm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úNokÕ</a:t>
            </a:r>
            <a:r>
              <a:rPr lang="en-US" dirty="0"/>
              <a:t> </a:t>
            </a:r>
            <a:r>
              <a:rPr lang="en-US" dirty="0" err="1"/>
              <a:t>ùLôsúYu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D99D0-7BBB-4880-91F8-F27D9F5D5BFF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AtTUô</a:t>
            </a:r>
            <a:r>
              <a:rPr lang="en-US" dirty="0"/>
              <a:t>] </a:t>
            </a:r>
            <a:r>
              <a:rPr lang="en-US" dirty="0" err="1"/>
              <a:t>NÃWm</a:t>
            </a:r>
            <a:r>
              <a:rPr lang="en-US" dirty="0"/>
              <a:t> </a:t>
            </a:r>
            <a:r>
              <a:rPr lang="en-US" dirty="0" err="1"/>
              <a:t>A¯kúR</a:t>
            </a:r>
            <a:r>
              <a:rPr lang="en-US" dirty="0"/>
              <a:t> </a:t>
            </a:r>
            <a:r>
              <a:rPr lang="en-US" dirty="0" err="1"/>
              <a:t>AûPúYu</a:t>
            </a:r>
            <a:r>
              <a:rPr lang="en-US" dirty="0"/>
              <a:t> </a:t>
            </a:r>
            <a:r>
              <a:rPr lang="en-US" dirty="0" err="1"/>
              <a:t>UßìTUôL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161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2020-10-11T02:30:36Z</dcterms:modified>
</cp:coreProperties>
</file>