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5EED23F2-BFCB-49CA-841F-13E3C55DF826}"/>
    <pc:docChg chg="delSld modSld">
      <pc:chgData name="Samson Christopher" userId="6a13b5f1e64a53ae" providerId="LiveId" clId="{5EED23F2-BFCB-49CA-841F-13E3C55DF826}" dt="2020-10-11T03:15:57.345" v="609" actId="1035"/>
      <pc:docMkLst>
        <pc:docMk/>
      </pc:docMkLst>
      <pc:sldChg chg="del">
        <pc:chgData name="Samson Christopher" userId="6a13b5f1e64a53ae" providerId="LiveId" clId="{5EED23F2-BFCB-49CA-841F-13E3C55DF826}" dt="2020-10-11T02:34:07.41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EED23F2-BFCB-49CA-841F-13E3C55DF826}" dt="2020-10-11T03:15:57.345" v="609" actId="1035"/>
        <pc:sldMkLst>
          <pc:docMk/>
          <pc:sldMk cId="1777894342" sldId="389"/>
        </pc:sldMkLst>
        <pc:spChg chg="add mod">
          <ac:chgData name="Samson Christopher" userId="6a13b5f1e64a53ae" providerId="LiveId" clId="{5EED23F2-BFCB-49CA-841F-13E3C55DF826}" dt="2020-10-11T03:15:57.345" v="609" actId="1035"/>
          <ac:spMkLst>
            <pc:docMk/>
            <pc:sldMk cId="1777894342" sldId="389"/>
            <ac:spMk id="4" creationId="{9A113D62-21F6-4A06-9565-6A1C1CF93F54}"/>
          </ac:spMkLst>
        </pc:spChg>
      </pc:sldChg>
      <pc:sldChg chg="addSp modSp mod">
        <pc:chgData name="Samson Christopher" userId="6a13b5f1e64a53ae" providerId="LiveId" clId="{5EED23F2-BFCB-49CA-841F-13E3C55DF826}" dt="2020-10-11T03:15:48.845" v="557" actId="1035"/>
        <pc:sldMkLst>
          <pc:docMk/>
          <pc:sldMk cId="850099564" sldId="390"/>
        </pc:sldMkLst>
        <pc:spChg chg="add mod">
          <ac:chgData name="Samson Christopher" userId="6a13b5f1e64a53ae" providerId="LiveId" clId="{5EED23F2-BFCB-49CA-841F-13E3C55DF826}" dt="2020-10-11T03:15:48.845" v="557" actId="1035"/>
          <ac:spMkLst>
            <pc:docMk/>
            <pc:sldMk cId="850099564" sldId="390"/>
            <ac:spMk id="4" creationId="{9801FBDB-C993-4E8C-816C-EC66344EDF00}"/>
          </ac:spMkLst>
        </pc:spChg>
      </pc:sldChg>
      <pc:sldChg chg="addSp modSp mod">
        <pc:chgData name="Samson Christopher" userId="6a13b5f1e64a53ae" providerId="LiveId" clId="{5EED23F2-BFCB-49CA-841F-13E3C55DF826}" dt="2020-10-11T03:15:40.437" v="498" actId="1035"/>
        <pc:sldMkLst>
          <pc:docMk/>
          <pc:sldMk cId="944968354" sldId="391"/>
        </pc:sldMkLst>
        <pc:spChg chg="add mod">
          <ac:chgData name="Samson Christopher" userId="6a13b5f1e64a53ae" providerId="LiveId" clId="{5EED23F2-BFCB-49CA-841F-13E3C55DF826}" dt="2020-10-11T03:15:40.437" v="498" actId="1035"/>
          <ac:spMkLst>
            <pc:docMk/>
            <pc:sldMk cId="944968354" sldId="391"/>
            <ac:spMk id="4" creationId="{38064600-2486-46EF-B370-B29B19D885A4}"/>
          </ac:spMkLst>
        </pc:spChg>
      </pc:sldChg>
      <pc:sldChg chg="addSp modSp mod">
        <pc:chgData name="Samson Christopher" userId="6a13b5f1e64a53ae" providerId="LiveId" clId="{5EED23F2-BFCB-49CA-841F-13E3C55DF826}" dt="2020-10-11T03:15:34.987" v="453" actId="1035"/>
        <pc:sldMkLst>
          <pc:docMk/>
          <pc:sldMk cId="1414681237" sldId="392"/>
        </pc:sldMkLst>
        <pc:spChg chg="add mod">
          <ac:chgData name="Samson Christopher" userId="6a13b5f1e64a53ae" providerId="LiveId" clId="{5EED23F2-BFCB-49CA-841F-13E3C55DF826}" dt="2020-10-11T03:15:34.987" v="453" actId="1035"/>
          <ac:spMkLst>
            <pc:docMk/>
            <pc:sldMk cId="1414681237" sldId="392"/>
            <ac:spMk id="4" creationId="{22B154E8-AE86-4DA7-B372-EE4B3F03B55E}"/>
          </ac:spMkLst>
        </pc:spChg>
      </pc:sldChg>
      <pc:sldChg chg="addSp modSp mod">
        <pc:chgData name="Samson Christopher" userId="6a13b5f1e64a53ae" providerId="LiveId" clId="{5EED23F2-BFCB-49CA-841F-13E3C55DF826}" dt="2020-10-11T03:15:29.634" v="409" actId="1035"/>
        <pc:sldMkLst>
          <pc:docMk/>
          <pc:sldMk cId="4103851070" sldId="393"/>
        </pc:sldMkLst>
        <pc:spChg chg="add mod">
          <ac:chgData name="Samson Christopher" userId="6a13b5f1e64a53ae" providerId="LiveId" clId="{5EED23F2-BFCB-49CA-841F-13E3C55DF826}" dt="2020-10-11T03:15:29.634" v="409" actId="1035"/>
          <ac:spMkLst>
            <pc:docMk/>
            <pc:sldMk cId="4103851070" sldId="393"/>
            <ac:spMk id="4" creationId="{52ACCB29-7290-4C2F-9824-768FCB99836B}"/>
          </ac:spMkLst>
        </pc:spChg>
      </pc:sldChg>
      <pc:sldChg chg="addSp modSp mod">
        <pc:chgData name="Samson Christopher" userId="6a13b5f1e64a53ae" providerId="LiveId" clId="{5EED23F2-BFCB-49CA-841F-13E3C55DF826}" dt="2020-10-11T03:15:22.245" v="352" actId="1035"/>
        <pc:sldMkLst>
          <pc:docMk/>
          <pc:sldMk cId="659567130" sldId="394"/>
        </pc:sldMkLst>
        <pc:spChg chg="add mod">
          <ac:chgData name="Samson Christopher" userId="6a13b5f1e64a53ae" providerId="LiveId" clId="{5EED23F2-BFCB-49CA-841F-13E3C55DF826}" dt="2020-10-11T03:15:22.245" v="352" actId="1035"/>
          <ac:spMkLst>
            <pc:docMk/>
            <pc:sldMk cId="659567130" sldId="394"/>
            <ac:spMk id="4" creationId="{133513A4-B36A-4263-806E-4C1189642E40}"/>
          </ac:spMkLst>
        </pc:spChg>
      </pc:sldChg>
      <pc:sldChg chg="addSp modSp mod">
        <pc:chgData name="Samson Christopher" userId="6a13b5f1e64a53ae" providerId="LiveId" clId="{5EED23F2-BFCB-49CA-841F-13E3C55DF826}" dt="2020-10-11T03:15:14.200" v="308" actId="1036"/>
        <pc:sldMkLst>
          <pc:docMk/>
          <pc:sldMk cId="859356432" sldId="395"/>
        </pc:sldMkLst>
        <pc:spChg chg="add mod">
          <ac:chgData name="Samson Christopher" userId="6a13b5f1e64a53ae" providerId="LiveId" clId="{5EED23F2-BFCB-49CA-841F-13E3C55DF826}" dt="2020-10-11T03:15:14.200" v="308" actId="1036"/>
          <ac:spMkLst>
            <pc:docMk/>
            <pc:sldMk cId="859356432" sldId="395"/>
            <ac:spMk id="4" creationId="{262C3549-9F72-4C1E-B9BE-202B8424A781}"/>
          </ac:spMkLst>
        </pc:spChg>
      </pc:sldChg>
      <pc:sldChg chg="addSp modSp mod">
        <pc:chgData name="Samson Christopher" userId="6a13b5f1e64a53ae" providerId="LiveId" clId="{5EED23F2-BFCB-49CA-841F-13E3C55DF826}" dt="2020-10-11T03:15:08.417" v="258" actId="1035"/>
        <pc:sldMkLst>
          <pc:docMk/>
          <pc:sldMk cId="2025405914" sldId="396"/>
        </pc:sldMkLst>
        <pc:spChg chg="add mod">
          <ac:chgData name="Samson Christopher" userId="6a13b5f1e64a53ae" providerId="LiveId" clId="{5EED23F2-BFCB-49CA-841F-13E3C55DF826}" dt="2020-10-11T03:15:08.417" v="258" actId="1035"/>
          <ac:spMkLst>
            <pc:docMk/>
            <pc:sldMk cId="2025405914" sldId="396"/>
            <ac:spMk id="4" creationId="{CF2D15AF-AE6D-40F4-80A9-B1DE143A3313}"/>
          </ac:spMkLst>
        </pc:spChg>
      </pc:sldChg>
      <pc:sldChg chg="addSp modSp mod">
        <pc:chgData name="Samson Christopher" userId="6a13b5f1e64a53ae" providerId="LiveId" clId="{5EED23F2-BFCB-49CA-841F-13E3C55DF826}" dt="2020-10-11T03:14:37.312" v="213" actId="1035"/>
        <pc:sldMkLst>
          <pc:docMk/>
          <pc:sldMk cId="2940326978" sldId="397"/>
        </pc:sldMkLst>
        <pc:spChg chg="add mod">
          <ac:chgData name="Samson Christopher" userId="6a13b5f1e64a53ae" providerId="LiveId" clId="{5EED23F2-BFCB-49CA-841F-13E3C55DF826}" dt="2020-10-11T03:14:37.312" v="213" actId="1035"/>
          <ac:spMkLst>
            <pc:docMk/>
            <pc:sldMk cId="2940326978" sldId="397"/>
            <ac:spMk id="4" creationId="{E964E2C4-0EE9-4333-955E-749E5B394A9E}"/>
          </ac:spMkLst>
        </pc:spChg>
      </pc:sldChg>
      <pc:sldChg chg="addSp modSp mod">
        <pc:chgData name="Samson Christopher" userId="6a13b5f1e64a53ae" providerId="LiveId" clId="{5EED23F2-BFCB-49CA-841F-13E3C55DF826}" dt="2020-10-11T03:14:30.416" v="163" actId="1035"/>
        <pc:sldMkLst>
          <pc:docMk/>
          <pc:sldMk cId="2964080828" sldId="398"/>
        </pc:sldMkLst>
        <pc:spChg chg="add mod">
          <ac:chgData name="Samson Christopher" userId="6a13b5f1e64a53ae" providerId="LiveId" clId="{5EED23F2-BFCB-49CA-841F-13E3C55DF826}" dt="2020-10-11T03:14:30.416" v="163" actId="1035"/>
          <ac:spMkLst>
            <pc:docMk/>
            <pc:sldMk cId="2964080828" sldId="398"/>
            <ac:spMk id="4" creationId="{C7EB0315-62AB-4F2A-9460-6BF97F5EC4D7}"/>
          </ac:spMkLst>
        </pc:spChg>
      </pc:sldChg>
      <pc:sldChg chg="addSp modSp mod">
        <pc:chgData name="Samson Christopher" userId="6a13b5f1e64a53ae" providerId="LiveId" clId="{5EED23F2-BFCB-49CA-841F-13E3C55DF826}" dt="2020-10-11T03:14:22.356" v="112" actId="1035"/>
        <pc:sldMkLst>
          <pc:docMk/>
          <pc:sldMk cId="1883622595" sldId="399"/>
        </pc:sldMkLst>
        <pc:spChg chg="add mod">
          <ac:chgData name="Samson Christopher" userId="6a13b5f1e64a53ae" providerId="LiveId" clId="{5EED23F2-BFCB-49CA-841F-13E3C55DF826}" dt="2020-10-11T03:14:22.356" v="112" actId="1035"/>
          <ac:spMkLst>
            <pc:docMk/>
            <pc:sldMk cId="1883622595" sldId="399"/>
            <ac:spMk id="4" creationId="{7581E12D-60C5-448D-AE8B-B58D782C469D}"/>
          </ac:spMkLst>
        </pc:spChg>
      </pc:sldChg>
      <pc:sldChg chg="del">
        <pc:chgData name="Samson Christopher" userId="6a13b5f1e64a53ae" providerId="LiveId" clId="{5EED23F2-BFCB-49CA-841F-13E3C55DF826}" dt="2020-10-11T02:33:58.40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EED23F2-BFCB-49CA-841F-13E3C55DF826}" dt="2020-10-11T02:33:58.83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EED23F2-BFCB-49CA-841F-13E3C55DF826}" dt="2020-10-11T02:33:59.33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EED23F2-BFCB-49CA-841F-13E3C55DF826}" dt="2020-10-11T02:33:59.83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13D62-21F6-4A06-9565-6A1C1CF93F54}"/>
              </a:ext>
            </a:extLst>
          </p:cNvPr>
          <p:cNvSpPr txBox="1"/>
          <p:nvPr/>
        </p:nvSpPr>
        <p:spPr>
          <a:xfrm>
            <a:off x="366319" y="5377237"/>
            <a:ext cx="114593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eLôW</a:t>
            </a:r>
            <a:r>
              <a:rPr lang="en-US" dirty="0"/>
              <a:t> </a:t>
            </a:r>
            <a:r>
              <a:rPr lang="en-US" dirty="0" err="1"/>
              <a:t>Uô°ûL«p</a:t>
            </a:r>
            <a:r>
              <a:rPr lang="en-US" dirty="0"/>
              <a:t> </a:t>
            </a:r>
            <a:r>
              <a:rPr lang="en-US" dirty="0" err="1"/>
              <a:t>ù_V¸ReLs</a:t>
            </a:r>
            <a:r>
              <a:rPr lang="en-US" dirty="0"/>
              <a:t> </a:t>
            </a:r>
            <a:r>
              <a:rPr lang="en-US" dirty="0" err="1"/>
              <a:t>Tô¥ÓúYôm</a:t>
            </a:r>
            <a:r>
              <a:rPr lang="en-US" dirty="0"/>
              <a:t> º</a:t>
            </a:r>
            <a:r>
              <a:rPr lang="en-US" dirty="0" err="1"/>
              <a:t>úVôu</a:t>
            </a:r>
            <a:r>
              <a:rPr lang="en-US" dirty="0"/>
              <a:t> </a:t>
            </a:r>
            <a:r>
              <a:rPr lang="en-US" dirty="0" err="1"/>
              <a:t>UQYô</a:t>
            </a:r>
            <a:r>
              <a:rPr lang="en-US" dirty="0"/>
              <a:t>[</a:t>
            </a:r>
            <a:r>
              <a:rPr lang="en-US" dirty="0" err="1"/>
              <a:t>àPu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B0315-62AB-4F2A-9460-6BF97F5EC4D7}"/>
              </a:ext>
            </a:extLst>
          </p:cNvPr>
          <p:cNvSpPr txBox="1"/>
          <p:nvPr/>
        </p:nvSpPr>
        <p:spPr>
          <a:xfrm>
            <a:off x="1697023" y="5377237"/>
            <a:ext cx="879795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AYÚûWjR</a:t>
            </a:r>
            <a:r>
              <a:rPr lang="en-US" dirty="0"/>
              <a:t> </a:t>
            </a:r>
            <a:r>
              <a:rPr lang="en-US" dirty="0" err="1"/>
              <a:t>AûPVô</a:t>
            </a:r>
            <a:r>
              <a:rPr lang="en-US" dirty="0"/>
              <a:t>[</a:t>
            </a:r>
            <a:r>
              <a:rPr lang="en-US" dirty="0" err="1"/>
              <a:t>eLù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RY\</a:t>
            </a:r>
            <a:r>
              <a:rPr lang="en-US" dirty="0" err="1"/>
              <a:t>ôUp</a:t>
            </a:r>
            <a:r>
              <a:rPr lang="en-US" dirty="0"/>
              <a:t> </a:t>
            </a:r>
            <a:r>
              <a:rPr lang="en-US" dirty="0" err="1"/>
              <a:t>SPd¡u</a:t>
            </a:r>
            <a:r>
              <a:rPr lang="en-US" dirty="0"/>
              <a:t>\</a:t>
            </a:r>
            <a:r>
              <a:rPr lang="en-US" dirty="0" err="1"/>
              <a:t>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1E12D-60C5-448D-AE8B-B58D782C469D}"/>
              </a:ext>
            </a:extLst>
          </p:cNvPr>
          <p:cNvSpPr txBox="1"/>
          <p:nvPr/>
        </p:nvSpPr>
        <p:spPr>
          <a:xfrm>
            <a:off x="903214" y="5377237"/>
            <a:ext cx="103855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 </a:t>
            </a:r>
            <a:r>
              <a:rPr lang="en-US" dirty="0" err="1"/>
              <a:t>V±Vô§ÚlTRôp</a:t>
            </a:r>
            <a:r>
              <a:rPr lang="en-US" dirty="0"/>
              <a:t> </a:t>
            </a:r>
            <a:r>
              <a:rPr lang="en-US" dirty="0" err="1"/>
              <a:t>GlúTôÕm</a:t>
            </a:r>
            <a:r>
              <a:rPr lang="en-US" dirty="0"/>
              <a:t> </a:t>
            </a:r>
            <a:r>
              <a:rPr lang="en-US" dirty="0" err="1"/>
              <a:t>BVjRUô«ÚlúTôm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1FBDB-C993-4E8C-816C-EC66344EDF00}"/>
              </a:ext>
            </a:extLst>
          </p:cNvPr>
          <p:cNvSpPr txBox="1"/>
          <p:nvPr/>
        </p:nvSpPr>
        <p:spPr>
          <a:xfrm>
            <a:off x="1994832" y="5377238"/>
            <a:ext cx="82023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B]</a:t>
            </a:r>
            <a:r>
              <a:rPr lang="en-US" dirty="0" err="1"/>
              <a:t>kRm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¥ </a:t>
            </a:r>
            <a:r>
              <a:rPr lang="en-US" dirty="0" err="1"/>
              <a:t>AuTûW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</a:t>
            </a:r>
            <a:r>
              <a:rPr lang="en-US" dirty="0" err="1"/>
              <a:t>BßRXûPk§ÓúYôm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4600-2486-46EF-B370-B29B19D885A4}"/>
              </a:ext>
            </a:extLst>
          </p:cNvPr>
          <p:cNvSpPr txBox="1"/>
          <p:nvPr/>
        </p:nvSpPr>
        <p:spPr>
          <a:xfrm>
            <a:off x="806741" y="5377237"/>
            <a:ext cx="105785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AXeLôW</a:t>
            </a:r>
            <a:r>
              <a:rPr lang="en-US" dirty="0"/>
              <a:t> </a:t>
            </a:r>
            <a:r>
              <a:rPr lang="en-US" dirty="0" err="1"/>
              <a:t>U¡ûU«u</a:t>
            </a:r>
            <a:r>
              <a:rPr lang="en-US" dirty="0"/>
              <a:t> ¡</a:t>
            </a:r>
            <a:r>
              <a:rPr lang="en-US" dirty="0" err="1"/>
              <a:t>ÃPeLs</a:t>
            </a:r>
            <a:r>
              <a:rPr lang="en-US" dirty="0"/>
              <a:t> ã¥ </a:t>
            </a:r>
            <a:r>
              <a:rPr lang="en-US" dirty="0" err="1"/>
              <a:t>AuT¬p</a:t>
            </a:r>
            <a:r>
              <a:rPr lang="en-US" dirty="0"/>
              <a:t> </a:t>
            </a:r>
            <a:r>
              <a:rPr lang="en-US" dirty="0" err="1"/>
              <a:t>U¡rk§ÓúYôm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154E8-AE86-4DA7-B372-EE4B3F03B55E}"/>
              </a:ext>
            </a:extLst>
          </p:cNvPr>
          <p:cNvSpPr txBox="1"/>
          <p:nvPr/>
        </p:nvSpPr>
        <p:spPr>
          <a:xfrm>
            <a:off x="1873191" y="5377237"/>
            <a:ext cx="84456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ÕVWlThPYo</a:t>
            </a:r>
            <a:r>
              <a:rPr lang="en-US" dirty="0"/>
              <a:t> </a:t>
            </a:r>
            <a:r>
              <a:rPr lang="en-US" dirty="0" err="1"/>
              <a:t>Õ§jÕl</a:t>
            </a:r>
            <a:r>
              <a:rPr lang="en-US" dirty="0"/>
              <a:t> </a:t>
            </a:r>
            <a:r>
              <a:rPr lang="en-US" dirty="0" err="1"/>
              <a:t>TôÓYôo</a:t>
            </a:r>
            <a:r>
              <a:rPr lang="en-US" dirty="0"/>
              <a:t> </a:t>
            </a:r>
            <a:r>
              <a:rPr lang="en-US" dirty="0" err="1"/>
              <a:t>Õ§«u</a:t>
            </a:r>
            <a:r>
              <a:rPr lang="en-US" dirty="0"/>
              <a:t> </a:t>
            </a:r>
            <a:r>
              <a:rPr lang="en-US" dirty="0" err="1"/>
              <a:t>EûPÙPú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CCB29-7290-4C2F-9824-768FCB99836B}"/>
              </a:ext>
            </a:extLst>
          </p:cNvPr>
          <p:cNvSpPr txBox="1"/>
          <p:nvPr/>
        </p:nvSpPr>
        <p:spPr>
          <a:xfrm>
            <a:off x="1041633" y="5377237"/>
            <a:ext cx="10108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EVWUôm</a:t>
            </a:r>
            <a:r>
              <a:rPr lang="en-US" dirty="0"/>
              <a:t> º</a:t>
            </a:r>
            <a:r>
              <a:rPr lang="en-US" dirty="0" err="1"/>
              <a:t>úVôu</a:t>
            </a:r>
            <a:r>
              <a:rPr lang="en-US" dirty="0"/>
              <a:t> Eu]</a:t>
            </a:r>
            <a:r>
              <a:rPr lang="en-US" dirty="0" err="1"/>
              <a:t>RúWôÓ</a:t>
            </a:r>
            <a:r>
              <a:rPr lang="en-US" dirty="0"/>
              <a:t> </a:t>
            </a:r>
            <a:r>
              <a:rPr lang="en-US" dirty="0" err="1"/>
              <a:t>L°jÕ</a:t>
            </a:r>
            <a:r>
              <a:rPr lang="en-US" dirty="0"/>
              <a:t> L® </a:t>
            </a:r>
            <a:r>
              <a:rPr lang="en-US" dirty="0" err="1"/>
              <a:t>TôÓúYôm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513A4-B36A-4263-806E-4C1189642E40}"/>
              </a:ext>
            </a:extLst>
          </p:cNvPr>
          <p:cNvSpPr txBox="1"/>
          <p:nvPr/>
        </p:nvSpPr>
        <p:spPr>
          <a:xfrm>
            <a:off x="894825" y="5377237"/>
            <a:ext cx="104023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ØsØ</a:t>
            </a:r>
            <a:r>
              <a:rPr lang="en-US" dirty="0"/>
              <a:t>¥ </a:t>
            </a:r>
            <a:r>
              <a:rPr lang="en-US" dirty="0" err="1"/>
              <a:t>SUdLôn</a:t>
            </a:r>
            <a:r>
              <a:rPr lang="en-US" dirty="0"/>
              <a:t> </a:t>
            </a:r>
            <a:r>
              <a:rPr lang="en-US" dirty="0" err="1"/>
              <a:t>A¦kR</a:t>
            </a:r>
            <a:r>
              <a:rPr lang="en-US" dirty="0"/>
              <a:t> </a:t>
            </a:r>
            <a:r>
              <a:rPr lang="en-US" dirty="0" err="1"/>
              <a:t>ùUn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§</a:t>
            </a:r>
            <a:r>
              <a:rPr lang="en-US" dirty="0" err="1"/>
              <a:t>ÚØLm</a:t>
            </a:r>
            <a:r>
              <a:rPr lang="en-US" dirty="0"/>
              <a:t> </a:t>
            </a:r>
            <a:r>
              <a:rPr lang="en-US" dirty="0" err="1"/>
              <a:t>Li¥ÓúYôm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C3549-9F72-4C1E-B9BE-202B8424A781}"/>
              </a:ext>
            </a:extLst>
          </p:cNvPr>
          <p:cNvSpPr txBox="1"/>
          <p:nvPr/>
        </p:nvSpPr>
        <p:spPr>
          <a:xfrm>
            <a:off x="940965" y="5377238"/>
            <a:ext cx="103100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Øj§ûW«hP</a:t>
            </a:r>
            <a:r>
              <a:rPr lang="en-US" dirty="0"/>
              <a:t> </a:t>
            </a:r>
            <a:r>
              <a:rPr lang="en-US" dirty="0" err="1"/>
              <a:t>ÑjRoLs</a:t>
            </a:r>
            <a:r>
              <a:rPr lang="en-US" dirty="0"/>
              <a:t> </a:t>
            </a:r>
            <a:r>
              <a:rPr lang="en-US" dirty="0" err="1"/>
              <a:t>ùYs</a:t>
            </a:r>
            <a:r>
              <a:rPr lang="en-US" dirty="0"/>
              <a:t>[e¡ </a:t>
            </a:r>
            <a:r>
              <a:rPr lang="en-US" dirty="0" err="1"/>
              <a:t>R¬júRôWôn</a:t>
            </a:r>
            <a:r>
              <a:rPr lang="en-US" dirty="0"/>
              <a:t> </a:t>
            </a:r>
            <a:r>
              <a:rPr lang="en-US" dirty="0" err="1"/>
              <a:t>Õ§j§ÓYôo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D15AF-AE6D-40F4-80A9-B1DE143A3313}"/>
              </a:ext>
            </a:extLst>
          </p:cNvPr>
          <p:cNvSpPr txBox="1"/>
          <p:nvPr/>
        </p:nvSpPr>
        <p:spPr>
          <a:xfrm>
            <a:off x="1818663" y="5377236"/>
            <a:ext cx="855467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éª«u</a:t>
            </a:r>
            <a:r>
              <a:rPr lang="en-US" dirty="0"/>
              <a:t> </a:t>
            </a:r>
            <a:r>
              <a:rPr lang="en-US" dirty="0" err="1"/>
              <a:t>AWûN</a:t>
            </a:r>
            <a:r>
              <a:rPr lang="en-US" dirty="0"/>
              <a:t> ×</a:t>
            </a:r>
            <a:r>
              <a:rPr lang="en-US" dirty="0" err="1"/>
              <a:t>ÕlTôhPôp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¥ ×u]</a:t>
            </a:r>
            <a:r>
              <a:rPr lang="en-US" dirty="0" err="1"/>
              <a:t>ûL</a:t>
            </a:r>
            <a:r>
              <a:rPr lang="en-US" dirty="0"/>
              <a:t> </a:t>
            </a:r>
            <a:r>
              <a:rPr lang="en-US" dirty="0" err="1"/>
              <a:t>éj§ÓúYôm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4E2C4-0EE9-4333-955E-749E5B394A9E}"/>
              </a:ext>
            </a:extLst>
          </p:cNvPr>
          <p:cNvSpPr txBox="1"/>
          <p:nvPr/>
        </p:nvSpPr>
        <p:spPr>
          <a:xfrm>
            <a:off x="302003" y="5377237"/>
            <a:ext cx="115879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×Õ </a:t>
            </a:r>
            <a:r>
              <a:rPr lang="en-US" dirty="0" err="1"/>
              <a:t>GiùQVôp</a:t>
            </a:r>
            <a:r>
              <a:rPr lang="en-US" dirty="0"/>
              <a:t> </a:t>
            </a:r>
            <a:r>
              <a:rPr lang="en-US" dirty="0" err="1"/>
              <a:t>A©ú`Lm</a:t>
            </a:r>
            <a:r>
              <a:rPr lang="en-US" dirty="0"/>
              <a:t> </a:t>
            </a:r>
            <a:r>
              <a:rPr lang="en-US" dirty="0" err="1"/>
              <a:t>TiQlThúPôWôn</a:t>
            </a:r>
            <a:r>
              <a:rPr lang="en-US" dirty="0"/>
              <a:t> </a:t>
            </a:r>
            <a:r>
              <a:rPr lang="en-US" dirty="0" err="1"/>
              <a:t>UiQôûN</a:t>
            </a:r>
            <a:r>
              <a:rPr lang="en-US" dirty="0"/>
              <a:t> </a:t>
            </a:r>
            <a:r>
              <a:rPr lang="en-US" dirty="0" err="1"/>
              <a:t>J¯j§ÓúYôm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161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2020-10-11T03:15:58Z</dcterms:modified>
</cp:coreProperties>
</file>