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">
      <pc:chgData name="Samson Christopher" userId="6a13b5f1e64a53ae" providerId="LiveId" clId="{8A1DA119-291E-44E1-B2C1-25ED64A8030C}" dt="2020-03-01T01:25:13.653" v="889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mod">
        <pc:chgData name="Samson Christopher" userId="6a13b5f1e64a53ae" providerId="LiveId" clId="{8A1DA119-291E-44E1-B2C1-25ED64A8030C}" dt="2020-03-01T01:21:52.540" v="388" actId="1036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modSp add mod">
        <pc:chgData name="Samson Christopher" userId="6a13b5f1e64a53ae" providerId="LiveId" clId="{8A1DA119-291E-44E1-B2C1-25ED64A8030C}" dt="2020-03-01T01:22:12.630" v="454" actId="1036"/>
        <pc:sldMkLst>
          <pc:docMk/>
          <pc:sldMk cId="949975175" sldId="313"/>
        </pc:sldMkLst>
        <pc:spChg chg="add mod">
          <ac:chgData name="Samson Christopher" userId="6a13b5f1e64a53ae" providerId="LiveId" clId="{8A1DA119-291E-44E1-B2C1-25ED64A8030C}" dt="2020-03-01T01:22:12.630" v="454" actId="1036"/>
          <ac:spMkLst>
            <pc:docMk/>
            <pc:sldMk cId="949975175" sldId="313"/>
            <ac:spMk id="2" creationId="{32D5E6FA-0B6E-40B4-AEA9-11578AA3F3E6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mod">
        <pc:chgData name="Samson Christopher" userId="6a13b5f1e64a53ae" providerId="LiveId" clId="{8A1DA119-291E-44E1-B2C1-25ED64A8030C}" dt="2020-03-01T01:22:26.005" v="507" actId="1036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mod">
        <pc:chgData name="Samson Christopher" userId="6a13b5f1e64a53ae" providerId="LiveId" clId="{8A1DA119-291E-44E1-B2C1-25ED64A8030C}" dt="2020-03-01T01:22:42.877" v="570" actId="1036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Sp modSp add mod">
        <pc:chgData name="Samson Christopher" userId="6a13b5f1e64a53ae" providerId="LiveId" clId="{8A1DA119-291E-44E1-B2C1-25ED64A8030C}" dt="2020-03-01T01:24:03.403" v="647" actId="1036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mod">
        <pc:chgData name="Samson Christopher" userId="6a13b5f1e64a53ae" providerId="LiveId" clId="{8A1DA119-291E-44E1-B2C1-25ED64A8030C}" dt="2020-03-01T01:24:21.548" v="709" actId="1036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Sp modSp add mod">
        <pc:chgData name="Samson Christopher" userId="6a13b5f1e64a53ae" providerId="LiveId" clId="{8A1DA119-291E-44E1-B2C1-25ED64A8030C}" dt="2020-03-01T01:24:40.153" v="769" actId="1036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Sp modSp add mod">
        <pc:chgData name="Samson Christopher" userId="6a13b5f1e64a53ae" providerId="LiveId" clId="{8A1DA119-291E-44E1-B2C1-25ED64A8030C}" dt="2020-03-01T01:24:55.471" v="830" actId="1036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mod">
        <pc:chgData name="Samson Christopher" userId="6a13b5f1e64a53ae" providerId="LiveId" clId="{8A1DA119-291E-44E1-B2C1-25ED64A8030C}" dt="2020-03-01T01:25:13.653" v="889" actId="1036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delSp modSp add mod">
        <pc:chgData name="Samson Christopher" userId="6a13b5f1e64a53ae" providerId="LiveId" clId="{8A1DA119-291E-44E1-B2C1-25ED64A8030C}" dt="2020-03-01T01:21:36.310" v="327" actId="1036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20:54.679" v="204" actId="1036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mod">
        <pc:chgData name="Samson Christopher" userId="6a13b5f1e64a53ae" providerId="LiveId" clId="{8A1DA119-291E-44E1-B2C1-25ED64A8030C}" dt="2020-03-01T01:21:11.825" v="251" actId="1036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9B4484-06A9-423C-987E-5303F7027FF9}"/>
              </a:ext>
            </a:extLst>
          </p:cNvPr>
          <p:cNvSpPr/>
          <p:nvPr/>
        </p:nvSpPr>
        <p:spPr>
          <a:xfrm>
            <a:off x="1586143" y="5351892"/>
            <a:ext cx="9019713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çV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Õ§j§ÓúYôm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úSVUôn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SmûU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SPj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§]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ôúW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4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2CB20E-2A8F-40E2-B367-19AFC276F056}"/>
              </a:ext>
            </a:extLst>
          </p:cNvPr>
          <p:cNvSpPr/>
          <p:nvPr/>
        </p:nvSpPr>
        <p:spPr>
          <a:xfrm>
            <a:off x="0" y="5337684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 Bible" pitchFamily="2" charset="0"/>
              </a:rPr>
              <a:t>yp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NôûYl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CÚUPeÏ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YpXûUVôp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SmûU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A©ú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`¡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lTôo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64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E0B02C-E369-4939-8DED-9B9E99375B58}"/>
              </a:ext>
            </a:extLst>
          </p:cNvPr>
          <p:cNvSpPr/>
          <p:nvPr/>
        </p:nvSpPr>
        <p:spPr>
          <a:xfrm>
            <a:off x="0" y="5289753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SXØPu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SmûU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CÕYûWÙm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l-PL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LojR¬u AÚs Gußm ¨ßj§VúR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856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E78287-F258-4165-9F6B-C820CBF05989}"/>
              </a:ext>
            </a:extLst>
          </p:cNvPr>
          <p:cNvSpPr/>
          <p:nvPr/>
        </p:nvSpPr>
        <p:spPr>
          <a:xfrm>
            <a:off x="0" y="5334135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LiU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¦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LûP£YûW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Lôj§Óm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LojRûWl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úTôt±ÓúYôm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9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D5E6FA-0B6E-40B4-AEA9-11578AA3F3E6}"/>
              </a:ext>
            </a:extLst>
          </p:cNvPr>
          <p:cNvSpPr/>
          <p:nvPr/>
        </p:nvSpPr>
        <p:spPr>
          <a:xfrm>
            <a:off x="0" y="5343017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KVôl×LÝPu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¸Rm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Tô¥j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§]m</a:t>
            </a: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úTôt±úV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T¦k§ÓúYôm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-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ApúXíVô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7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869677-B78F-4818-8BB0-F7AB59CD8CEC}"/>
              </a:ext>
            </a:extLst>
          </p:cNvPr>
          <p:cNvSpPr/>
          <p:nvPr/>
        </p:nvSpPr>
        <p:spPr>
          <a:xfrm>
            <a:off x="0" y="5351889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LPk§hP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SôhL°p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LWeLs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L²ÜPu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SmûU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AWYûQjúR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8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D28164-5CD6-4110-8823-CD16F07859E2}"/>
              </a:ext>
            </a:extLst>
          </p:cNvPr>
          <p:cNvSpPr/>
          <p:nvPr/>
        </p:nvSpPr>
        <p:spPr>
          <a:xfrm>
            <a:off x="0" y="5343017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LôpLû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LuUûX«u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úUp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¨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ßj§úV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¨Rm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SmûU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Y¯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SPjÕm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6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0A7806-FA83-45F3-97A9-E8BD2897AF76}"/>
              </a:ext>
            </a:extLst>
          </p:cNvPr>
          <p:cNvSpPr/>
          <p:nvPr/>
        </p:nvSpPr>
        <p:spPr>
          <a:xfrm>
            <a:off x="0" y="5346549"/>
            <a:ext cx="12192000" cy="151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úVôoRôû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]l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úTôp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YkR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ÕuTeLû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[</a:t>
            </a:r>
          </a:p>
          <a:p>
            <a:pPr algn="ctr">
              <a:lnSpc>
                <a:spcPts val="5500"/>
              </a:lnSpc>
            </a:pP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úVÑ®u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ùTXu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ùLôiÓ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LPkÕ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YkúRôm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4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713430-BC2D-4A55-9357-53E8B4CD4BE4}"/>
              </a:ext>
            </a:extLst>
          </p:cNvPr>
          <p:cNvSpPr/>
          <p:nvPr/>
        </p:nvSpPr>
        <p:spPr>
          <a:xfrm>
            <a:off x="0" y="5343016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AYo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LWjûRl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©¥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jÕd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ùLôiúP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T¬ÑjR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TôûR«p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SPk§ÓúYôm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8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08FE7E-B1EB-4856-AF10-A226DABA4988}"/>
              </a:ext>
            </a:extLst>
          </p:cNvPr>
          <p:cNvSpPr/>
          <p:nvPr/>
        </p:nvSpPr>
        <p:spPr>
          <a:xfrm>
            <a:off x="1701553" y="5343016"/>
            <a:ext cx="8788893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LÝÏdÏf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NUUôn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YVÕ</a:t>
            </a:r>
          </a:p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ÚmTÜm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YôX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YVRôÏm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3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152BE-8455-413B-B880-961FE0944B0A}"/>
              </a:ext>
            </a:extLst>
          </p:cNvPr>
          <p:cNvSpPr/>
          <p:nvPr/>
        </p:nvSpPr>
        <p:spPr>
          <a:xfrm>
            <a:off x="-71021" y="5343012"/>
            <a:ext cx="12263021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×Õ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SuûUVôp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×Õ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ùTXjRôp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¨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Wl©úV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YôÙm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§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Úl§VôÏm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68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F768-6E4E-44F2-9FDE-35A9F55C65BF}"/>
              </a:ext>
            </a:extLst>
          </p:cNvPr>
          <p:cNvSpPr/>
          <p:nvPr/>
        </p:nvSpPr>
        <p:spPr>
          <a:xfrm>
            <a:off x="1603899" y="5351893"/>
            <a:ext cx="8984202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RôÅÕd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LÚ°]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Uô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¡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ÚûT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RôNWôm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SUdÏúU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Rk§ÓYôo</a:t>
            </a:r>
            <a:endParaRPr lang="en-US" sz="5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159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33</cp:revision>
  <dcterms:created xsi:type="dcterms:W3CDTF">2019-11-02T16:27:41Z</dcterms:created>
  <dcterms:modified xsi:type="dcterms:W3CDTF">2020-03-01T01:25:16Z</dcterms:modified>
</cp:coreProperties>
</file>