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16926F4-AB7F-47A3-B7D5-1BC4CDA8DF53}"/>
    <pc:docChg chg="delSld modSld">
      <pc:chgData name="Samson Christopher" userId="6a13b5f1e64a53ae" providerId="LiveId" clId="{016926F4-AB7F-47A3-B7D5-1BC4CDA8DF53}" dt="2020-10-11T03:29:58.444" v="822" actId="1035"/>
      <pc:docMkLst>
        <pc:docMk/>
      </pc:docMkLst>
      <pc:sldChg chg="del">
        <pc:chgData name="Samson Christopher" userId="6a13b5f1e64a53ae" providerId="LiveId" clId="{016926F4-AB7F-47A3-B7D5-1BC4CDA8DF53}" dt="2020-10-11T03:21:45.184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016926F4-AB7F-47A3-B7D5-1BC4CDA8DF53}" dt="2020-10-11T03:29:58.444" v="822" actId="1035"/>
        <pc:sldMkLst>
          <pc:docMk/>
          <pc:sldMk cId="1777894342" sldId="389"/>
        </pc:sldMkLst>
        <pc:spChg chg="add mod">
          <ac:chgData name="Samson Christopher" userId="6a13b5f1e64a53ae" providerId="LiveId" clId="{016926F4-AB7F-47A3-B7D5-1BC4CDA8DF53}" dt="2020-10-11T03:29:58.444" v="822" actId="1035"/>
          <ac:spMkLst>
            <pc:docMk/>
            <pc:sldMk cId="1777894342" sldId="389"/>
            <ac:spMk id="4" creationId="{EC0384FB-6712-405A-B584-FE4B8821379E}"/>
          </ac:spMkLst>
        </pc:spChg>
      </pc:sldChg>
      <pc:sldChg chg="addSp modSp mod">
        <pc:chgData name="Samson Christopher" userId="6a13b5f1e64a53ae" providerId="LiveId" clId="{016926F4-AB7F-47A3-B7D5-1BC4CDA8DF53}" dt="2020-10-11T03:29:52.195" v="769" actId="1035"/>
        <pc:sldMkLst>
          <pc:docMk/>
          <pc:sldMk cId="850099564" sldId="390"/>
        </pc:sldMkLst>
        <pc:spChg chg="add mod">
          <ac:chgData name="Samson Christopher" userId="6a13b5f1e64a53ae" providerId="LiveId" clId="{016926F4-AB7F-47A3-B7D5-1BC4CDA8DF53}" dt="2020-10-11T03:29:52.195" v="769" actId="1035"/>
          <ac:spMkLst>
            <pc:docMk/>
            <pc:sldMk cId="850099564" sldId="390"/>
            <ac:spMk id="4" creationId="{AFE84A1B-092F-4437-A911-47D27D0A1E04}"/>
          </ac:spMkLst>
        </pc:spChg>
      </pc:sldChg>
      <pc:sldChg chg="addSp modSp mod">
        <pc:chgData name="Samson Christopher" userId="6a13b5f1e64a53ae" providerId="LiveId" clId="{016926F4-AB7F-47A3-B7D5-1BC4CDA8DF53}" dt="2020-10-11T03:29:46.881" v="725" actId="1035"/>
        <pc:sldMkLst>
          <pc:docMk/>
          <pc:sldMk cId="944968354" sldId="391"/>
        </pc:sldMkLst>
        <pc:spChg chg="add mod">
          <ac:chgData name="Samson Christopher" userId="6a13b5f1e64a53ae" providerId="LiveId" clId="{016926F4-AB7F-47A3-B7D5-1BC4CDA8DF53}" dt="2020-10-11T03:29:46.881" v="725" actId="1035"/>
          <ac:spMkLst>
            <pc:docMk/>
            <pc:sldMk cId="944968354" sldId="391"/>
            <ac:spMk id="4" creationId="{767B2859-BC17-4C67-A500-3577621683D9}"/>
          </ac:spMkLst>
        </pc:spChg>
      </pc:sldChg>
      <pc:sldChg chg="addSp modSp mod">
        <pc:chgData name="Samson Christopher" userId="6a13b5f1e64a53ae" providerId="LiveId" clId="{016926F4-AB7F-47A3-B7D5-1BC4CDA8DF53}" dt="2020-10-11T03:29:40.988" v="676" actId="1035"/>
        <pc:sldMkLst>
          <pc:docMk/>
          <pc:sldMk cId="1414681237" sldId="392"/>
        </pc:sldMkLst>
        <pc:spChg chg="add mod">
          <ac:chgData name="Samson Christopher" userId="6a13b5f1e64a53ae" providerId="LiveId" clId="{016926F4-AB7F-47A3-B7D5-1BC4CDA8DF53}" dt="2020-10-11T03:29:40.988" v="676" actId="1035"/>
          <ac:spMkLst>
            <pc:docMk/>
            <pc:sldMk cId="1414681237" sldId="392"/>
            <ac:spMk id="4" creationId="{73172EAE-7FCF-4A76-922B-FBF8D9E1D9B7}"/>
          </ac:spMkLst>
        </pc:spChg>
      </pc:sldChg>
      <pc:sldChg chg="addSp modSp mod">
        <pc:chgData name="Samson Christopher" userId="6a13b5f1e64a53ae" providerId="LiveId" clId="{016926F4-AB7F-47A3-B7D5-1BC4CDA8DF53}" dt="2020-10-11T03:29:35.837" v="625" actId="1035"/>
        <pc:sldMkLst>
          <pc:docMk/>
          <pc:sldMk cId="4103851070" sldId="393"/>
        </pc:sldMkLst>
        <pc:spChg chg="add mod">
          <ac:chgData name="Samson Christopher" userId="6a13b5f1e64a53ae" providerId="LiveId" clId="{016926F4-AB7F-47A3-B7D5-1BC4CDA8DF53}" dt="2020-10-11T03:29:35.837" v="625" actId="1035"/>
          <ac:spMkLst>
            <pc:docMk/>
            <pc:sldMk cId="4103851070" sldId="393"/>
            <ac:spMk id="4" creationId="{E94BB5A9-DD4C-4D99-A832-194DB0510399}"/>
          </ac:spMkLst>
        </pc:spChg>
      </pc:sldChg>
      <pc:sldChg chg="addSp modSp mod">
        <pc:chgData name="Samson Christopher" userId="6a13b5f1e64a53ae" providerId="LiveId" clId="{016926F4-AB7F-47A3-B7D5-1BC4CDA8DF53}" dt="2020-10-11T03:29:31.567" v="579" actId="1035"/>
        <pc:sldMkLst>
          <pc:docMk/>
          <pc:sldMk cId="659567130" sldId="394"/>
        </pc:sldMkLst>
        <pc:spChg chg="add mod">
          <ac:chgData name="Samson Christopher" userId="6a13b5f1e64a53ae" providerId="LiveId" clId="{016926F4-AB7F-47A3-B7D5-1BC4CDA8DF53}" dt="2020-10-11T03:29:31.567" v="579" actId="1035"/>
          <ac:spMkLst>
            <pc:docMk/>
            <pc:sldMk cId="659567130" sldId="394"/>
            <ac:spMk id="4" creationId="{1EC5C927-314E-4950-97AB-D6794591F77A}"/>
          </ac:spMkLst>
        </pc:spChg>
      </pc:sldChg>
      <pc:sldChg chg="addSp modSp mod">
        <pc:chgData name="Samson Christopher" userId="6a13b5f1e64a53ae" providerId="LiveId" clId="{016926F4-AB7F-47A3-B7D5-1BC4CDA8DF53}" dt="2020-10-11T03:29:26.151" v="532" actId="1035"/>
        <pc:sldMkLst>
          <pc:docMk/>
          <pc:sldMk cId="859356432" sldId="395"/>
        </pc:sldMkLst>
        <pc:spChg chg="add mod">
          <ac:chgData name="Samson Christopher" userId="6a13b5f1e64a53ae" providerId="LiveId" clId="{016926F4-AB7F-47A3-B7D5-1BC4CDA8DF53}" dt="2020-10-11T03:29:26.151" v="532" actId="1035"/>
          <ac:spMkLst>
            <pc:docMk/>
            <pc:sldMk cId="859356432" sldId="395"/>
            <ac:spMk id="4" creationId="{17E34528-4261-475E-8021-9D628887CEE3}"/>
          </ac:spMkLst>
        </pc:spChg>
      </pc:sldChg>
      <pc:sldChg chg="addSp modSp mod">
        <pc:chgData name="Samson Christopher" userId="6a13b5f1e64a53ae" providerId="LiveId" clId="{016926F4-AB7F-47A3-B7D5-1BC4CDA8DF53}" dt="2020-10-11T03:29:20.133" v="476" actId="1035"/>
        <pc:sldMkLst>
          <pc:docMk/>
          <pc:sldMk cId="2025405914" sldId="396"/>
        </pc:sldMkLst>
        <pc:spChg chg="add mod">
          <ac:chgData name="Samson Christopher" userId="6a13b5f1e64a53ae" providerId="LiveId" clId="{016926F4-AB7F-47A3-B7D5-1BC4CDA8DF53}" dt="2020-10-11T03:29:20.133" v="476" actId="1035"/>
          <ac:spMkLst>
            <pc:docMk/>
            <pc:sldMk cId="2025405914" sldId="396"/>
            <ac:spMk id="4" creationId="{707BEEA1-3016-4FDB-B8D4-64588744872C}"/>
          </ac:spMkLst>
        </pc:spChg>
      </pc:sldChg>
      <pc:sldChg chg="addSp modSp mod">
        <pc:chgData name="Samson Christopher" userId="6a13b5f1e64a53ae" providerId="LiveId" clId="{016926F4-AB7F-47A3-B7D5-1BC4CDA8DF53}" dt="2020-10-11T03:29:08.066" v="426" actId="1035"/>
        <pc:sldMkLst>
          <pc:docMk/>
          <pc:sldMk cId="2940326978" sldId="397"/>
        </pc:sldMkLst>
        <pc:spChg chg="add mod">
          <ac:chgData name="Samson Christopher" userId="6a13b5f1e64a53ae" providerId="LiveId" clId="{016926F4-AB7F-47A3-B7D5-1BC4CDA8DF53}" dt="2020-10-11T03:29:08.066" v="426" actId="1035"/>
          <ac:spMkLst>
            <pc:docMk/>
            <pc:sldMk cId="2940326978" sldId="397"/>
            <ac:spMk id="4" creationId="{58F330D2-4D06-41F6-897C-D1043C928711}"/>
          </ac:spMkLst>
        </pc:spChg>
      </pc:sldChg>
      <pc:sldChg chg="addSp modSp mod">
        <pc:chgData name="Samson Christopher" userId="6a13b5f1e64a53ae" providerId="LiveId" clId="{016926F4-AB7F-47A3-B7D5-1BC4CDA8DF53}" dt="2020-10-11T03:25:59.211" v="365" actId="1036"/>
        <pc:sldMkLst>
          <pc:docMk/>
          <pc:sldMk cId="2964080828" sldId="398"/>
        </pc:sldMkLst>
        <pc:spChg chg="add mod">
          <ac:chgData name="Samson Christopher" userId="6a13b5f1e64a53ae" providerId="LiveId" clId="{016926F4-AB7F-47A3-B7D5-1BC4CDA8DF53}" dt="2020-10-11T03:25:59.211" v="365" actId="1036"/>
          <ac:spMkLst>
            <pc:docMk/>
            <pc:sldMk cId="2964080828" sldId="398"/>
            <ac:spMk id="4" creationId="{0F97C7F6-8412-481F-B79B-E7001C874DC8}"/>
          </ac:spMkLst>
        </pc:spChg>
      </pc:sldChg>
      <pc:sldChg chg="addSp modSp mod">
        <pc:chgData name="Samson Christopher" userId="6a13b5f1e64a53ae" providerId="LiveId" clId="{016926F4-AB7F-47A3-B7D5-1BC4CDA8DF53}" dt="2020-10-11T03:25:52.209" v="303" actId="1035"/>
        <pc:sldMkLst>
          <pc:docMk/>
          <pc:sldMk cId="1883622595" sldId="399"/>
        </pc:sldMkLst>
        <pc:spChg chg="add mod">
          <ac:chgData name="Samson Christopher" userId="6a13b5f1e64a53ae" providerId="LiveId" clId="{016926F4-AB7F-47A3-B7D5-1BC4CDA8DF53}" dt="2020-10-11T03:25:52.209" v="303" actId="1035"/>
          <ac:spMkLst>
            <pc:docMk/>
            <pc:sldMk cId="1883622595" sldId="399"/>
            <ac:spMk id="4" creationId="{2F4D9056-8B7A-4601-B7B4-B79EBD5F262E}"/>
          </ac:spMkLst>
        </pc:spChg>
      </pc:sldChg>
      <pc:sldChg chg="addSp modSp mod">
        <pc:chgData name="Samson Christopher" userId="6a13b5f1e64a53ae" providerId="LiveId" clId="{016926F4-AB7F-47A3-B7D5-1BC4CDA8DF53}" dt="2020-10-11T03:25:48.379" v="262" actId="1035"/>
        <pc:sldMkLst>
          <pc:docMk/>
          <pc:sldMk cId="642142391" sldId="400"/>
        </pc:sldMkLst>
        <pc:spChg chg="add mod">
          <ac:chgData name="Samson Christopher" userId="6a13b5f1e64a53ae" providerId="LiveId" clId="{016926F4-AB7F-47A3-B7D5-1BC4CDA8DF53}" dt="2020-10-11T03:25:48.379" v="262" actId="1035"/>
          <ac:spMkLst>
            <pc:docMk/>
            <pc:sldMk cId="642142391" sldId="400"/>
            <ac:spMk id="4" creationId="{2AE7AD76-5722-4E97-9952-D13B964919E1}"/>
          </ac:spMkLst>
        </pc:spChg>
      </pc:sldChg>
      <pc:sldChg chg="addSp modSp mod">
        <pc:chgData name="Samson Christopher" userId="6a13b5f1e64a53ae" providerId="LiveId" clId="{016926F4-AB7F-47A3-B7D5-1BC4CDA8DF53}" dt="2020-10-11T03:25:41.381" v="206" actId="1035"/>
        <pc:sldMkLst>
          <pc:docMk/>
          <pc:sldMk cId="620554568" sldId="401"/>
        </pc:sldMkLst>
        <pc:spChg chg="add mod">
          <ac:chgData name="Samson Christopher" userId="6a13b5f1e64a53ae" providerId="LiveId" clId="{016926F4-AB7F-47A3-B7D5-1BC4CDA8DF53}" dt="2020-10-11T03:25:41.381" v="206" actId="1035"/>
          <ac:spMkLst>
            <pc:docMk/>
            <pc:sldMk cId="620554568" sldId="401"/>
            <ac:spMk id="4" creationId="{4AC15D42-C220-4A1E-B894-6355281F8AE9}"/>
          </ac:spMkLst>
        </pc:spChg>
      </pc:sldChg>
      <pc:sldChg chg="addSp modSp mod">
        <pc:chgData name="Samson Christopher" userId="6a13b5f1e64a53ae" providerId="LiveId" clId="{016926F4-AB7F-47A3-B7D5-1BC4CDA8DF53}" dt="2020-10-11T03:25:36.020" v="160" actId="1035"/>
        <pc:sldMkLst>
          <pc:docMk/>
          <pc:sldMk cId="459594907" sldId="402"/>
        </pc:sldMkLst>
        <pc:spChg chg="add mod">
          <ac:chgData name="Samson Christopher" userId="6a13b5f1e64a53ae" providerId="LiveId" clId="{016926F4-AB7F-47A3-B7D5-1BC4CDA8DF53}" dt="2020-10-11T03:25:36.020" v="160" actId="1035"/>
          <ac:spMkLst>
            <pc:docMk/>
            <pc:sldMk cId="459594907" sldId="402"/>
            <ac:spMk id="4" creationId="{CD6D2BD9-CA43-4AC2-BF3B-AA9AAE0AE734}"/>
          </ac:spMkLst>
        </pc:spChg>
      </pc:sldChg>
      <pc:sldChg chg="addSp modSp mod">
        <pc:chgData name="Samson Christopher" userId="6a13b5f1e64a53ae" providerId="LiveId" clId="{016926F4-AB7F-47A3-B7D5-1BC4CDA8DF53}" dt="2020-10-11T03:25:29.740" v="111" actId="1035"/>
        <pc:sldMkLst>
          <pc:docMk/>
          <pc:sldMk cId="2376098714" sldId="403"/>
        </pc:sldMkLst>
        <pc:spChg chg="add mod">
          <ac:chgData name="Samson Christopher" userId="6a13b5f1e64a53ae" providerId="LiveId" clId="{016926F4-AB7F-47A3-B7D5-1BC4CDA8DF53}" dt="2020-10-11T03:25:29.740" v="111" actId="1035"/>
          <ac:spMkLst>
            <pc:docMk/>
            <pc:sldMk cId="2376098714" sldId="403"/>
            <ac:spMk id="4" creationId="{1F52B8ED-662C-4C32-8C80-55F45F1E3854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384FB-6712-405A-B584-FE4B8821379E}"/>
              </a:ext>
            </a:extLst>
          </p:cNvPr>
          <p:cNvSpPr txBox="1"/>
          <p:nvPr/>
        </p:nvSpPr>
        <p:spPr>
          <a:xfrm>
            <a:off x="2292641" y="5377237"/>
            <a:ext cx="760671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NôVp</a:t>
            </a:r>
            <a:r>
              <a:rPr lang="en-US" dirty="0"/>
              <a:t> BL </a:t>
            </a:r>
            <a:r>
              <a:rPr lang="en-US" dirty="0" err="1"/>
              <a:t>Uô</a:t>
            </a:r>
            <a:r>
              <a:rPr lang="en-US" dirty="0"/>
              <a:t>± </a:t>
            </a:r>
            <a:r>
              <a:rPr lang="en-US" dirty="0" err="1"/>
              <a:t>úRYú</a:t>
            </a:r>
            <a:r>
              <a:rPr lang="en-US" dirty="0"/>
              <a:t>]</a:t>
            </a:r>
            <a:r>
              <a:rPr lang="en-US" dirty="0" err="1"/>
              <a:t>ô¥ÚlúTu</a:t>
            </a:r>
            <a:r>
              <a:rPr lang="en-US" dirty="0"/>
              <a:t> - </a:t>
            </a:r>
            <a:r>
              <a:rPr lang="en-US" dirty="0" err="1"/>
              <a:t>Sôàm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7C7F6-8412-481F-B79B-E7001C874DC8}"/>
              </a:ext>
            </a:extLst>
          </p:cNvPr>
          <p:cNvSpPr txBox="1"/>
          <p:nvPr/>
        </p:nvSpPr>
        <p:spPr>
          <a:xfrm>
            <a:off x="2254890" y="5377238"/>
            <a:ext cx="768221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Lôj§ÚkÕ</a:t>
            </a:r>
            <a:r>
              <a:rPr lang="en-US" dirty="0"/>
              <a:t> ù_©</a:t>
            </a:r>
            <a:r>
              <a:rPr lang="en-US" dirty="0" err="1"/>
              <a:t>lT</a:t>
            </a:r>
            <a:r>
              <a:rPr lang="en-US" dirty="0"/>
              <a:t>§]</a:t>
            </a:r>
            <a:r>
              <a:rPr lang="en-US" dirty="0" err="1"/>
              <a:t>ôp</a:t>
            </a:r>
            <a:r>
              <a:rPr lang="en-US" dirty="0"/>
              <a:t> LÝÏ </a:t>
            </a:r>
            <a:r>
              <a:rPr lang="en-US" dirty="0" err="1"/>
              <a:t>úTôX</a:t>
            </a:r>
            <a:r>
              <a:rPr lang="en-US" dirty="0"/>
              <a:t> T\</a:t>
            </a:r>
            <a:r>
              <a:rPr lang="en-US" dirty="0" err="1"/>
              <a:t>kùRÝm</a:t>
            </a:r>
            <a:r>
              <a:rPr lang="en-US" dirty="0"/>
              <a:t>©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D9056-8B7A-4601-B7B4-B79EBD5F262E}"/>
              </a:ext>
            </a:extLst>
          </p:cNvPr>
          <p:cNvSpPr txBox="1"/>
          <p:nvPr/>
        </p:nvSpPr>
        <p:spPr>
          <a:xfrm>
            <a:off x="2175195" y="5377237"/>
            <a:ext cx="784160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ËY </a:t>
            </a:r>
            <a:r>
              <a:rPr lang="en-US" dirty="0" err="1"/>
              <a:t>Vôj§ûW</a:t>
            </a:r>
            <a:r>
              <a:rPr lang="en-US" dirty="0"/>
              <a:t> K¥ </a:t>
            </a:r>
            <a:r>
              <a:rPr lang="en-US" dirty="0" err="1"/>
              <a:t>Ø¥jÕ</a:t>
            </a:r>
            <a:r>
              <a:rPr lang="en-US" dirty="0"/>
              <a:t> </a:t>
            </a:r>
            <a:r>
              <a:rPr lang="en-US" dirty="0" err="1"/>
              <a:t>ËYd¡ÃPm</a:t>
            </a:r>
            <a:r>
              <a:rPr lang="en-US" dirty="0"/>
              <a:t> </a:t>
            </a:r>
            <a:r>
              <a:rPr lang="en-US" dirty="0" err="1"/>
              <a:t>ùTt±ÓúYu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7AD76-5722-4E97-9952-D13B964919E1}"/>
              </a:ext>
            </a:extLst>
          </p:cNvPr>
          <p:cNvSpPr txBox="1"/>
          <p:nvPr/>
        </p:nvSpPr>
        <p:spPr>
          <a:xfrm>
            <a:off x="1992909" y="5368848"/>
            <a:ext cx="820618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êu±p</a:t>
            </a:r>
            <a:r>
              <a:rPr lang="en-US" dirty="0"/>
              <a:t> Ju\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ù_ô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­lTYûW</a:t>
            </a:r>
            <a:r>
              <a:rPr lang="en-US" dirty="0"/>
              <a:t> </a:t>
            </a:r>
            <a:r>
              <a:rPr lang="en-US" dirty="0" err="1"/>
              <a:t>ØLØLUôn</a:t>
            </a:r>
            <a:r>
              <a:rPr lang="en-US" dirty="0"/>
              <a:t> R¬£</a:t>
            </a:r>
            <a:r>
              <a:rPr lang="en-US" dirty="0" err="1"/>
              <a:t>j§P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15D42-C220-4A1E-B894-6355281F8AE9}"/>
              </a:ext>
            </a:extLst>
          </p:cNvPr>
          <p:cNvSpPr txBox="1"/>
          <p:nvPr/>
        </p:nvSpPr>
        <p:spPr>
          <a:xfrm>
            <a:off x="1839635" y="5377237"/>
            <a:ext cx="851272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YôgûNVôn</a:t>
            </a:r>
            <a:r>
              <a:rPr lang="en-US" dirty="0"/>
              <a:t> </a:t>
            </a:r>
            <a:r>
              <a:rPr lang="en-US" dirty="0" err="1"/>
              <a:t>R®dÏm</a:t>
            </a:r>
            <a:r>
              <a:rPr lang="en-US" dirty="0"/>
              <a:t> G]</a:t>
            </a:r>
            <a:r>
              <a:rPr lang="en-US" dirty="0" err="1"/>
              <a:t>Õs</a:t>
            </a:r>
            <a:r>
              <a:rPr lang="en-US" dirty="0"/>
              <a:t>[m </a:t>
            </a:r>
            <a:r>
              <a:rPr lang="en-US" dirty="0" err="1"/>
              <a:t>YôÚm</a:t>
            </a:r>
            <a:r>
              <a:rPr lang="en-US" dirty="0"/>
              <a:t> </a:t>
            </a:r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ál©ÓúR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D2BD9-CA43-4AC2-BF3B-AA9AAE0AE734}"/>
              </a:ext>
            </a:extLst>
          </p:cNvPr>
          <p:cNvSpPr txBox="1"/>
          <p:nvPr/>
        </p:nvSpPr>
        <p:spPr>
          <a:xfrm>
            <a:off x="2582061" y="5377237"/>
            <a:ext cx="702787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Eu]R ºúVôu UûX«p Gu AÚûU HÑÜPu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2B8ED-662C-4C32-8C80-55F45F1E3854}"/>
              </a:ext>
            </a:extLst>
          </p:cNvPr>
          <p:cNvSpPr txBox="1"/>
          <p:nvPr/>
        </p:nvSpPr>
        <p:spPr>
          <a:xfrm>
            <a:off x="2019999" y="5377237"/>
            <a:ext cx="81520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ù_T</a:t>
            </a:r>
            <a:r>
              <a:rPr lang="en-US" dirty="0"/>
              <a:t> Åh¥²úX </a:t>
            </a:r>
            <a:r>
              <a:rPr lang="en-US" dirty="0" err="1"/>
              <a:t>U¡rkúR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Ë®lúTú</a:t>
            </a:r>
            <a:r>
              <a:rPr lang="en-US" dirty="0"/>
              <a:t>] ¿</a:t>
            </a:r>
            <a:r>
              <a:rPr lang="en-US" dirty="0" err="1"/>
              <a:t>å¯Vôn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84A1B-092F-4437-A911-47D27D0A1E04}"/>
              </a:ext>
            </a:extLst>
          </p:cNvPr>
          <p:cNvSpPr txBox="1"/>
          <p:nvPr/>
        </p:nvSpPr>
        <p:spPr>
          <a:xfrm>
            <a:off x="2404844" y="5374836"/>
            <a:ext cx="738231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AkR</a:t>
            </a:r>
            <a:r>
              <a:rPr lang="en-US" dirty="0"/>
              <a:t> </a:t>
            </a:r>
            <a:r>
              <a:rPr lang="en-US" dirty="0" err="1"/>
              <a:t>SôÞm</a:t>
            </a:r>
            <a:r>
              <a:rPr lang="en-US" dirty="0"/>
              <a:t> </a:t>
            </a:r>
            <a:r>
              <a:rPr lang="en-US" dirty="0" err="1"/>
              <a:t>ùSÚe¡ÓúR</a:t>
            </a:r>
            <a:r>
              <a:rPr lang="en-US" dirty="0"/>
              <a:t> A§ ®</a:t>
            </a:r>
            <a:r>
              <a:rPr lang="en-US" dirty="0" err="1"/>
              <a:t>ûWYôn</a:t>
            </a:r>
            <a:r>
              <a:rPr lang="en-US" dirty="0"/>
              <a:t> ¨û\</a:t>
            </a:r>
            <a:r>
              <a:rPr lang="en-US" dirty="0" err="1"/>
              <a:t>úYßúR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B2859-BC17-4C67-A500-3577621683D9}"/>
              </a:ext>
            </a:extLst>
          </p:cNvPr>
          <p:cNvSpPr txBox="1"/>
          <p:nvPr/>
        </p:nvSpPr>
        <p:spPr>
          <a:xfrm>
            <a:off x="1518931" y="5377237"/>
            <a:ext cx="915413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Ui¦u</a:t>
            </a:r>
            <a:r>
              <a:rPr lang="en-US" dirty="0"/>
              <a:t> </a:t>
            </a:r>
            <a:r>
              <a:rPr lang="en-US" dirty="0" err="1"/>
              <a:t>NôVûX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Lû</a:t>
            </a:r>
            <a:r>
              <a:rPr lang="en-US" dirty="0"/>
              <a:t>[</a:t>
            </a:r>
            <a:r>
              <a:rPr lang="en-US" dirty="0" err="1"/>
              <a:t>kúR</a:t>
            </a:r>
            <a:r>
              <a:rPr lang="en-US" dirty="0"/>
              <a:t> Rm ®</a:t>
            </a:r>
            <a:r>
              <a:rPr lang="en-US" dirty="0" err="1"/>
              <a:t>iQYo</a:t>
            </a:r>
            <a:r>
              <a:rPr lang="en-US" dirty="0"/>
              <a:t> </a:t>
            </a:r>
            <a:r>
              <a:rPr lang="en-US" dirty="0" err="1"/>
              <a:t>NôVp</a:t>
            </a:r>
            <a:r>
              <a:rPr lang="en-US" dirty="0"/>
              <a:t> </a:t>
            </a:r>
            <a:r>
              <a:rPr lang="en-US" dirty="0" err="1"/>
              <a:t>AûPúYu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72EAE-7FCF-4A76-922B-FBF8D9E1D9B7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éª«u áPôWm Gußm ùTXÅ]úU A¯k§ÓúU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BB5A9-DD4C-4D99-A832-194DB0510399}"/>
              </a:ext>
            </a:extLst>
          </p:cNvPr>
          <p:cNvSpPr txBox="1"/>
          <p:nvPr/>
        </p:nvSpPr>
        <p:spPr>
          <a:xfrm>
            <a:off x="1944498" y="5377237"/>
            <a:ext cx="830300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ûLúYûX</a:t>
            </a:r>
            <a:r>
              <a:rPr lang="en-US" dirty="0"/>
              <a:t> </a:t>
            </a:r>
            <a:r>
              <a:rPr lang="en-US" dirty="0" err="1"/>
              <a:t>VpXôR</a:t>
            </a:r>
            <a:r>
              <a:rPr lang="en-US" dirty="0"/>
              <a:t> </a:t>
            </a:r>
            <a:r>
              <a:rPr lang="en-US" dirty="0" err="1"/>
              <a:t>ùTôu</a:t>
            </a:r>
            <a:r>
              <a:rPr lang="en-US" dirty="0"/>
              <a:t> ÅÓ </a:t>
            </a:r>
            <a:r>
              <a:rPr lang="en-US" dirty="0" err="1"/>
              <a:t>LiPûPkÕ</a:t>
            </a:r>
            <a:r>
              <a:rPr lang="en-US" dirty="0"/>
              <a:t> </a:t>
            </a:r>
            <a:r>
              <a:rPr lang="en-US" dirty="0" err="1"/>
              <a:t>Yôrk§ÓúYu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5C927-314E-4950-97AB-D6794591F77A}"/>
              </a:ext>
            </a:extLst>
          </p:cNvPr>
          <p:cNvSpPr txBox="1"/>
          <p:nvPr/>
        </p:nvSpPr>
        <p:spPr>
          <a:xfrm>
            <a:off x="2183584" y="5377238"/>
            <a:ext cx="782483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úNôÚm</a:t>
            </a:r>
            <a:r>
              <a:rPr lang="en-US" dirty="0"/>
              <a:t> Es[ô] U²Ru </a:t>
            </a:r>
            <a:r>
              <a:rPr lang="en-US" dirty="0" err="1"/>
              <a:t>úNôRû</a:t>
            </a:r>
            <a:r>
              <a:rPr lang="en-US" dirty="0"/>
              <a:t>]«p </a:t>
            </a:r>
            <a:r>
              <a:rPr lang="en-US" dirty="0" err="1"/>
              <a:t>ùTXUûPV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34528-4261-475E-8021-9D628887CEE3}"/>
              </a:ext>
            </a:extLst>
          </p:cNvPr>
          <p:cNvSpPr txBox="1"/>
          <p:nvPr/>
        </p:nvSpPr>
        <p:spPr>
          <a:xfrm>
            <a:off x="1613133" y="5377238"/>
            <a:ext cx="896573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Bt</a:t>
            </a:r>
            <a:r>
              <a:rPr lang="en-US" dirty="0"/>
              <a:t>± </a:t>
            </a:r>
            <a:r>
              <a:rPr lang="en-US" dirty="0" err="1"/>
              <a:t>úRt±Óm</a:t>
            </a:r>
            <a:r>
              <a:rPr lang="en-US" dirty="0"/>
              <a:t> </a:t>
            </a:r>
            <a:r>
              <a:rPr lang="en-US" dirty="0" err="1"/>
              <a:t>úRt</a:t>
            </a:r>
            <a:r>
              <a:rPr lang="en-US" dirty="0"/>
              <a:t>\</a:t>
            </a:r>
            <a:r>
              <a:rPr lang="en-US" dirty="0" err="1"/>
              <a:t>WYô</a:t>
            </a:r>
            <a:r>
              <a:rPr lang="en-US" dirty="0"/>
              <a:t>[u </a:t>
            </a:r>
            <a:r>
              <a:rPr lang="en-US" dirty="0" err="1"/>
              <a:t>BiPYo</a:t>
            </a:r>
            <a:r>
              <a:rPr lang="en-US" dirty="0"/>
              <a:t> </a:t>
            </a:r>
            <a:r>
              <a:rPr lang="en-US" dirty="0" err="1"/>
              <a:t>Guú</a:t>
            </a:r>
            <a:r>
              <a:rPr lang="en-US" dirty="0"/>
              <a:t>]</a:t>
            </a:r>
            <a:r>
              <a:rPr lang="en-US" dirty="0" err="1"/>
              <a:t>ô¥ÚlTôo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BEEA1-3016-4FDB-B8D4-64588744872C}"/>
              </a:ext>
            </a:extLst>
          </p:cNvPr>
          <p:cNvSpPr txBox="1"/>
          <p:nvPr/>
        </p:nvSpPr>
        <p:spPr>
          <a:xfrm>
            <a:off x="3048699" y="5377238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B®«u</a:t>
            </a:r>
            <a:r>
              <a:rPr lang="en-US" dirty="0"/>
              <a:t> </a:t>
            </a:r>
            <a:r>
              <a:rPr lang="en-US" dirty="0" err="1"/>
              <a:t>AfNôW</a:t>
            </a:r>
            <a:r>
              <a:rPr lang="en-US" dirty="0"/>
              <a:t> </a:t>
            </a:r>
            <a:r>
              <a:rPr lang="en-US" dirty="0" err="1"/>
              <a:t>ÁkRôo</a:t>
            </a:r>
            <a:r>
              <a:rPr lang="en-US" dirty="0"/>
              <a:t> </a:t>
            </a:r>
            <a:r>
              <a:rPr lang="en-US" dirty="0" err="1"/>
              <a:t>BVjRUôn</a:t>
            </a:r>
            <a:r>
              <a:rPr lang="en-US" dirty="0"/>
              <a:t> </a:t>
            </a:r>
            <a:r>
              <a:rPr lang="en-US" dirty="0" err="1"/>
              <a:t>úNoj§PúY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330D2-4D06-41F6-897C-D1043C928711}"/>
              </a:ext>
            </a:extLst>
          </p:cNvPr>
          <p:cNvSpPr txBox="1"/>
          <p:nvPr/>
        </p:nvSpPr>
        <p:spPr>
          <a:xfrm>
            <a:off x="3048699" y="5377238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ËYú</a:t>
            </a:r>
            <a:r>
              <a:rPr lang="en-US" dirty="0"/>
              <a:t>] G]Õ ¡±</a:t>
            </a:r>
            <a:r>
              <a:rPr lang="en-US" dirty="0" err="1"/>
              <a:t>vúRÑ</a:t>
            </a:r>
            <a:r>
              <a:rPr lang="en-US" dirty="0"/>
              <a:t> </a:t>
            </a:r>
            <a:r>
              <a:rPr lang="en-US" dirty="0" err="1"/>
              <a:t>NôÜ</a:t>
            </a:r>
            <a:r>
              <a:rPr lang="en-US" dirty="0"/>
              <a:t> </a:t>
            </a:r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BRôVúU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192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2020-10-11T03:30:00Z</dcterms:modified>
</cp:coreProperties>
</file>