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233217B-97F2-44E6-A148-9D557885196B}"/>
    <pc:docChg chg="delSld modSld">
      <pc:chgData name="Samson Christopher" userId="6a13b5f1e64a53ae" providerId="LiveId" clId="{E233217B-97F2-44E6-A148-9D557885196B}" dt="2020-10-11T03:34:27.835" v="336" actId="1035"/>
      <pc:docMkLst>
        <pc:docMk/>
      </pc:docMkLst>
      <pc:sldChg chg="del">
        <pc:chgData name="Samson Christopher" userId="6a13b5f1e64a53ae" providerId="LiveId" clId="{E233217B-97F2-44E6-A148-9D557885196B}" dt="2020-10-11T03:32:10.87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233217B-97F2-44E6-A148-9D557885196B}" dt="2020-10-11T03:34:27.835" v="336" actId="1035"/>
        <pc:sldMkLst>
          <pc:docMk/>
          <pc:sldMk cId="1777894342" sldId="389"/>
        </pc:sldMkLst>
        <pc:spChg chg="add mod">
          <ac:chgData name="Samson Christopher" userId="6a13b5f1e64a53ae" providerId="LiveId" clId="{E233217B-97F2-44E6-A148-9D557885196B}" dt="2020-10-11T03:34:27.835" v="336" actId="1035"/>
          <ac:spMkLst>
            <pc:docMk/>
            <pc:sldMk cId="1777894342" sldId="389"/>
            <ac:spMk id="4" creationId="{277C789C-CD49-4248-9D61-14461C4A2F54}"/>
          </ac:spMkLst>
        </pc:spChg>
      </pc:sldChg>
      <pc:sldChg chg="addSp modSp mod">
        <pc:chgData name="Samson Christopher" userId="6a13b5f1e64a53ae" providerId="LiveId" clId="{E233217B-97F2-44E6-A148-9D557885196B}" dt="2020-10-11T03:34:22.149" v="286" actId="1036"/>
        <pc:sldMkLst>
          <pc:docMk/>
          <pc:sldMk cId="850099564" sldId="390"/>
        </pc:sldMkLst>
        <pc:spChg chg="add mod">
          <ac:chgData name="Samson Christopher" userId="6a13b5f1e64a53ae" providerId="LiveId" clId="{E233217B-97F2-44E6-A148-9D557885196B}" dt="2020-10-11T03:34:22.149" v="286" actId="1036"/>
          <ac:spMkLst>
            <pc:docMk/>
            <pc:sldMk cId="850099564" sldId="390"/>
            <ac:spMk id="4" creationId="{9892FFED-035D-451F-87D5-E5B75A0F35D7}"/>
          </ac:spMkLst>
        </pc:spChg>
      </pc:sldChg>
      <pc:sldChg chg="addSp modSp mod">
        <pc:chgData name="Samson Christopher" userId="6a13b5f1e64a53ae" providerId="LiveId" clId="{E233217B-97F2-44E6-A148-9D557885196B}" dt="2020-10-11T03:34:15.525" v="234" actId="1035"/>
        <pc:sldMkLst>
          <pc:docMk/>
          <pc:sldMk cId="944968354" sldId="391"/>
        </pc:sldMkLst>
        <pc:spChg chg="add mod">
          <ac:chgData name="Samson Christopher" userId="6a13b5f1e64a53ae" providerId="LiveId" clId="{E233217B-97F2-44E6-A148-9D557885196B}" dt="2020-10-11T03:34:15.525" v="234" actId="1035"/>
          <ac:spMkLst>
            <pc:docMk/>
            <pc:sldMk cId="944968354" sldId="391"/>
            <ac:spMk id="4" creationId="{DF1D2E90-7099-48DE-AA11-B642AAB43AE2}"/>
          </ac:spMkLst>
        </pc:spChg>
      </pc:sldChg>
      <pc:sldChg chg="addSp modSp mod">
        <pc:chgData name="Samson Christopher" userId="6a13b5f1e64a53ae" providerId="LiveId" clId="{E233217B-97F2-44E6-A148-9D557885196B}" dt="2020-10-11T03:34:09.640" v="183" actId="1035"/>
        <pc:sldMkLst>
          <pc:docMk/>
          <pc:sldMk cId="1414681237" sldId="392"/>
        </pc:sldMkLst>
        <pc:spChg chg="add mod">
          <ac:chgData name="Samson Christopher" userId="6a13b5f1e64a53ae" providerId="LiveId" clId="{E233217B-97F2-44E6-A148-9D557885196B}" dt="2020-10-11T03:34:09.640" v="183" actId="1035"/>
          <ac:spMkLst>
            <pc:docMk/>
            <pc:sldMk cId="1414681237" sldId="392"/>
            <ac:spMk id="4" creationId="{18C327F9-1740-42E7-999C-A6460D7818C1}"/>
          </ac:spMkLst>
        </pc:spChg>
      </pc:sldChg>
      <pc:sldChg chg="addSp modSp mod">
        <pc:chgData name="Samson Christopher" userId="6a13b5f1e64a53ae" providerId="LiveId" clId="{E233217B-97F2-44E6-A148-9D557885196B}" dt="2020-10-11T03:34:03.517" v="132" actId="1036"/>
        <pc:sldMkLst>
          <pc:docMk/>
          <pc:sldMk cId="4103851070" sldId="393"/>
        </pc:sldMkLst>
        <pc:spChg chg="add mod">
          <ac:chgData name="Samson Christopher" userId="6a13b5f1e64a53ae" providerId="LiveId" clId="{E233217B-97F2-44E6-A148-9D557885196B}" dt="2020-10-11T03:34:03.517" v="132" actId="1036"/>
          <ac:spMkLst>
            <pc:docMk/>
            <pc:sldMk cId="4103851070" sldId="393"/>
            <ac:spMk id="4" creationId="{DB346E4B-9FD1-4135-9CD4-6AEFC2ACD25F}"/>
          </ac:spMkLst>
        </pc:spChg>
      </pc:sldChg>
      <pc:sldChg chg="addSp modSp mod">
        <pc:chgData name="Samson Christopher" userId="6a13b5f1e64a53ae" providerId="LiveId" clId="{E233217B-97F2-44E6-A148-9D557885196B}" dt="2020-10-11T03:33:58.848" v="84" actId="1035"/>
        <pc:sldMkLst>
          <pc:docMk/>
          <pc:sldMk cId="659567130" sldId="394"/>
        </pc:sldMkLst>
        <pc:spChg chg="add mod">
          <ac:chgData name="Samson Christopher" userId="6a13b5f1e64a53ae" providerId="LiveId" clId="{E233217B-97F2-44E6-A148-9D557885196B}" dt="2020-10-11T03:33:58.848" v="84" actId="1035"/>
          <ac:spMkLst>
            <pc:docMk/>
            <pc:sldMk cId="659567130" sldId="394"/>
            <ac:spMk id="4" creationId="{86568DAE-B252-45A4-8BB3-A3362F9B4DF4}"/>
          </ac:spMkLst>
        </pc:spChg>
      </pc:sldChg>
      <pc:sldChg chg="del">
        <pc:chgData name="Samson Christopher" userId="6a13b5f1e64a53ae" providerId="LiveId" clId="{E233217B-97F2-44E6-A148-9D557885196B}" dt="2020-10-11T03:31:58.767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E233217B-97F2-44E6-A148-9D557885196B}" dt="2020-10-11T03:31:59.035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E233217B-97F2-44E6-A148-9D557885196B}" dt="2020-10-11T03:31:59.49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E233217B-97F2-44E6-A148-9D557885196B}" dt="2020-10-11T03:31:59.94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E233217B-97F2-44E6-A148-9D557885196B}" dt="2020-10-11T03:32:00.38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E233217B-97F2-44E6-A148-9D557885196B}" dt="2020-10-11T03:32:00.86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233217B-97F2-44E6-A148-9D557885196B}" dt="2020-10-11T03:32:01.36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233217B-97F2-44E6-A148-9D557885196B}" dt="2020-10-11T03:32:01.91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233217B-97F2-44E6-A148-9D557885196B}" dt="2020-10-11T03:32:02.477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C789C-CD49-4248-9D61-14461C4A2F54}"/>
              </a:ext>
            </a:extLst>
          </p:cNvPr>
          <p:cNvSpPr txBox="1"/>
          <p:nvPr/>
        </p:nvSpPr>
        <p:spPr>
          <a:xfrm>
            <a:off x="1889969" y="5377237"/>
            <a:ext cx="841206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º</a:t>
            </a:r>
            <a:r>
              <a:rPr lang="en-US" dirty="0" err="1"/>
              <a:t>úVôu</a:t>
            </a:r>
            <a:r>
              <a:rPr lang="en-US" dirty="0"/>
              <a:t> </a:t>
            </a:r>
            <a:r>
              <a:rPr lang="en-US" dirty="0" err="1"/>
              <a:t>úRNU§p</a:t>
            </a:r>
            <a:r>
              <a:rPr lang="en-US" dirty="0"/>
              <a:t> </a:t>
            </a:r>
            <a:r>
              <a:rPr lang="en-US" dirty="0" err="1"/>
              <a:t>úNokùRußm</a:t>
            </a:r>
            <a:r>
              <a:rPr lang="en-US" dirty="0"/>
              <a:t> </a:t>
            </a:r>
            <a:r>
              <a:rPr lang="en-US" dirty="0" err="1"/>
              <a:t>AuTÚPu</a:t>
            </a:r>
            <a:r>
              <a:rPr lang="en-US" dirty="0"/>
              <a:t> </a:t>
            </a:r>
            <a:r>
              <a:rPr lang="en-US" dirty="0" err="1"/>
              <a:t>YôrúYu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2FFED-035D-451F-87D5-E5B75A0F35D7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ù_V¸Rm</a:t>
            </a:r>
            <a:r>
              <a:rPr lang="en-US" dirty="0"/>
              <a:t> </a:t>
            </a:r>
            <a:r>
              <a:rPr lang="en-US" dirty="0" err="1"/>
              <a:t>úT¬uTm</a:t>
            </a:r>
            <a:r>
              <a:rPr lang="en-US" dirty="0"/>
              <a:t> </a:t>
            </a:r>
            <a:r>
              <a:rPr lang="en-US" dirty="0" err="1"/>
              <a:t>Õ§Tô</a:t>
            </a:r>
            <a:r>
              <a:rPr lang="en-US" dirty="0"/>
              <a:t>¥ </a:t>
            </a:r>
            <a:r>
              <a:rPr lang="en-US" dirty="0" err="1"/>
              <a:t>U¡ÝúYu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D2E90-7099-48DE-AA11-B642AAB43AE2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SLWj§u</a:t>
            </a:r>
            <a:r>
              <a:rPr lang="en-US" dirty="0"/>
              <a:t> Å§Ls </a:t>
            </a:r>
            <a:r>
              <a:rPr lang="en-US" dirty="0" err="1"/>
              <a:t>ùTôu</a:t>
            </a:r>
            <a:r>
              <a:rPr lang="en-US" dirty="0"/>
              <a:t>]</a:t>
            </a:r>
            <a:r>
              <a:rPr lang="en-US" dirty="0" err="1"/>
              <a:t>ôL</a:t>
            </a:r>
            <a:r>
              <a:rPr lang="en-US" dirty="0"/>
              <a:t> ª</a:t>
            </a:r>
            <a:r>
              <a:rPr lang="en-US" dirty="0" err="1"/>
              <a:t>uàúR</a:t>
            </a:r>
            <a:r>
              <a:rPr lang="en-US" dirty="0"/>
              <a:t> </a:t>
            </a:r>
          </a:p>
          <a:p>
            <a:r>
              <a:rPr lang="en-US" dirty="0" err="1"/>
              <a:t>CWôlTLp</a:t>
            </a:r>
            <a:r>
              <a:rPr lang="en-US" dirty="0"/>
              <a:t> </a:t>
            </a:r>
            <a:r>
              <a:rPr lang="en-US" dirty="0" err="1"/>
              <a:t>CpûXúV</a:t>
            </a:r>
            <a:r>
              <a:rPr lang="en-US" dirty="0"/>
              <a:t> - Gu </a:t>
            </a:r>
            <a:r>
              <a:rPr lang="en-US" dirty="0" err="1"/>
              <a:t>CWhNLo</a:t>
            </a:r>
            <a:r>
              <a:rPr lang="en-US" dirty="0"/>
              <a:t> </a:t>
            </a:r>
            <a:r>
              <a:rPr lang="en-US" dirty="0" err="1"/>
              <a:t>ùY°fNúU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327F9-1740-42E7-999C-A6460D7818C1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Li½o </a:t>
            </a:r>
            <a:r>
              <a:rPr lang="en-US" dirty="0" err="1"/>
              <a:t>VôûYÙm</a:t>
            </a:r>
            <a:r>
              <a:rPr lang="en-US" dirty="0"/>
              <a:t> </a:t>
            </a:r>
            <a:r>
              <a:rPr lang="en-US" dirty="0" err="1"/>
              <a:t>LWjRôp</a:t>
            </a:r>
            <a:r>
              <a:rPr lang="en-US" dirty="0"/>
              <a:t> </a:t>
            </a:r>
            <a:r>
              <a:rPr lang="en-US" dirty="0" err="1"/>
              <a:t>ÕûPlTôúW</a:t>
            </a:r>
            <a:r>
              <a:rPr lang="en-US" dirty="0"/>
              <a:t> </a:t>
            </a:r>
            <a:r>
              <a:rPr lang="en-US" dirty="0" err="1"/>
              <a:t>NgNXªpûXúV</a:t>
            </a:r>
            <a:r>
              <a:rPr lang="en-US" dirty="0"/>
              <a:t> - Gu </a:t>
            </a:r>
            <a:r>
              <a:rPr lang="en-US" dirty="0" err="1"/>
              <a:t>úSNo</a:t>
            </a:r>
            <a:r>
              <a:rPr lang="en-US" dirty="0"/>
              <a:t> </a:t>
            </a:r>
            <a:r>
              <a:rPr lang="en-US" dirty="0" err="1"/>
              <a:t>U¡rf£úV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46E4B-9FD1-4135-9CD4-6AEFC2ACD25F}"/>
              </a:ext>
            </a:extLst>
          </p:cNvPr>
          <p:cNvSpPr txBox="1"/>
          <p:nvPr/>
        </p:nvSpPr>
        <p:spPr>
          <a:xfrm>
            <a:off x="0" y="5423296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Ui </a:t>
            </a:r>
            <a:r>
              <a:rPr lang="en-US" sz="4300" dirty="0" err="1"/>
              <a:t>NôVp</a:t>
            </a:r>
            <a:r>
              <a:rPr lang="en-US" sz="4300" dirty="0"/>
              <a:t> </a:t>
            </a:r>
            <a:r>
              <a:rPr lang="en-US" sz="4300" dirty="0" err="1"/>
              <a:t>Uô±úV</a:t>
            </a:r>
            <a:r>
              <a:rPr lang="en-US" sz="4300" dirty="0"/>
              <a:t> ®</a:t>
            </a:r>
            <a:r>
              <a:rPr lang="en-US" sz="4300" dirty="0" err="1"/>
              <a:t>i</a:t>
            </a:r>
            <a:r>
              <a:rPr lang="en-US" sz="4300" dirty="0"/>
              <a:t> </a:t>
            </a:r>
            <a:r>
              <a:rPr lang="en-US" sz="4300" dirty="0" err="1"/>
              <a:t>NôVp</a:t>
            </a:r>
            <a:r>
              <a:rPr lang="en-US" sz="4300" dirty="0"/>
              <a:t> </a:t>
            </a:r>
            <a:r>
              <a:rPr lang="en-US" sz="4300" dirty="0" err="1"/>
              <a:t>A¦kÕúU</a:t>
            </a:r>
            <a:r>
              <a:rPr lang="en-US" sz="4300" dirty="0"/>
              <a:t> </a:t>
            </a:r>
            <a:r>
              <a:rPr lang="en-US" sz="4300" dirty="0" err="1"/>
              <a:t>UßìTm</a:t>
            </a:r>
            <a:r>
              <a:rPr lang="en-US" sz="4300" dirty="0"/>
              <a:t> </a:t>
            </a:r>
            <a:r>
              <a:rPr lang="en-US" sz="4300" dirty="0" err="1"/>
              <a:t>AûPúYú</a:t>
            </a:r>
            <a:r>
              <a:rPr lang="en-US" sz="4300" dirty="0"/>
              <a:t>] - Gu </a:t>
            </a:r>
            <a:r>
              <a:rPr lang="en-US" sz="4300" dirty="0" err="1"/>
              <a:t>CúVÑ</a:t>
            </a:r>
            <a:r>
              <a:rPr lang="en-US" sz="4300" dirty="0"/>
              <a:t> </a:t>
            </a:r>
            <a:r>
              <a:rPr lang="en-US" sz="4300" dirty="0" err="1"/>
              <a:t>úTôp</a:t>
            </a:r>
            <a:r>
              <a:rPr lang="en-US" sz="4300" dirty="0"/>
              <a:t> </a:t>
            </a:r>
            <a:r>
              <a:rPr lang="en-US" sz="4300" dirty="0" err="1"/>
              <a:t>UôßúYu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68DAE-B252-45A4-8BB3-A3362F9B4DF4}"/>
              </a:ext>
            </a:extLst>
          </p:cNvPr>
          <p:cNvSpPr txBox="1"/>
          <p:nvPr/>
        </p:nvSpPr>
        <p:spPr>
          <a:xfrm>
            <a:off x="0" y="541490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</a:t>
            </a:r>
            <a:r>
              <a:rPr lang="en-US" dirty="0" err="1"/>
              <a:t>RØm</a:t>
            </a:r>
            <a:r>
              <a:rPr lang="en-US" dirty="0"/>
              <a:t> Gu </a:t>
            </a:r>
            <a:r>
              <a:rPr lang="en-US" dirty="0" err="1"/>
              <a:t>úSNûW</a:t>
            </a:r>
            <a:r>
              <a:rPr lang="en-US" dirty="0"/>
              <a:t> </a:t>
            </a:r>
            <a:r>
              <a:rPr lang="en-US" dirty="0" err="1"/>
              <a:t>Õ§Tô</a:t>
            </a:r>
            <a:r>
              <a:rPr lang="en-US" dirty="0"/>
              <a:t>¥ </a:t>
            </a:r>
            <a:r>
              <a:rPr lang="en-US" dirty="0" err="1"/>
              <a:t>úTôtßúYu</a:t>
            </a:r>
            <a:r>
              <a:rPr lang="en-US" dirty="0"/>
              <a:t> </a:t>
            </a:r>
          </a:p>
          <a:p>
            <a:r>
              <a:rPr lang="en-US" dirty="0"/>
              <a:t>U¡T²u </a:t>
            </a:r>
            <a:r>
              <a:rPr lang="en-US" dirty="0" err="1"/>
              <a:t>úRNj§p</a:t>
            </a:r>
            <a:r>
              <a:rPr lang="en-US" dirty="0"/>
              <a:t> -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U¡ûUVôn</a:t>
            </a:r>
            <a:r>
              <a:rPr lang="en-US" dirty="0"/>
              <a:t> </a:t>
            </a:r>
            <a:r>
              <a:rPr lang="en-US" dirty="0" err="1"/>
              <a:t>YôÝúYu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96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2020-10-11T03:34:29Z</dcterms:modified>
</cp:coreProperties>
</file>