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441145A-7763-4AD2-AC1E-B480D2DAE2E6}"/>
    <pc:docChg chg="delSld modSld">
      <pc:chgData name="Samson Christopher" userId="6a13b5f1e64a53ae" providerId="LiveId" clId="{A441145A-7763-4AD2-AC1E-B480D2DAE2E6}" dt="2020-10-11T03:41:21.050" v="679" actId="1035"/>
      <pc:docMkLst>
        <pc:docMk/>
      </pc:docMkLst>
      <pc:sldChg chg="del">
        <pc:chgData name="Samson Christopher" userId="6a13b5f1e64a53ae" providerId="LiveId" clId="{A441145A-7763-4AD2-AC1E-B480D2DAE2E6}" dt="2020-10-11T03:36:48.608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441145A-7763-4AD2-AC1E-B480D2DAE2E6}" dt="2020-10-11T03:41:21.050" v="679" actId="1035"/>
        <pc:sldMkLst>
          <pc:docMk/>
          <pc:sldMk cId="1777894342" sldId="389"/>
        </pc:sldMkLst>
        <pc:spChg chg="add mod">
          <ac:chgData name="Samson Christopher" userId="6a13b5f1e64a53ae" providerId="LiveId" clId="{A441145A-7763-4AD2-AC1E-B480D2DAE2E6}" dt="2020-10-11T03:41:21.050" v="679" actId="1035"/>
          <ac:spMkLst>
            <pc:docMk/>
            <pc:sldMk cId="1777894342" sldId="389"/>
            <ac:spMk id="4" creationId="{51DDCD90-ECE9-4029-9ED1-7CA1179B7342}"/>
          </ac:spMkLst>
        </pc:spChg>
      </pc:sldChg>
      <pc:sldChg chg="addSp modSp mod">
        <pc:chgData name="Samson Christopher" userId="6a13b5f1e64a53ae" providerId="LiveId" clId="{A441145A-7763-4AD2-AC1E-B480D2DAE2E6}" dt="2020-10-11T03:41:15.585" v="633" actId="1035"/>
        <pc:sldMkLst>
          <pc:docMk/>
          <pc:sldMk cId="850099564" sldId="390"/>
        </pc:sldMkLst>
        <pc:spChg chg="add mod">
          <ac:chgData name="Samson Christopher" userId="6a13b5f1e64a53ae" providerId="LiveId" clId="{A441145A-7763-4AD2-AC1E-B480D2DAE2E6}" dt="2020-10-11T03:41:15.585" v="633" actId="1035"/>
          <ac:spMkLst>
            <pc:docMk/>
            <pc:sldMk cId="850099564" sldId="390"/>
            <ac:spMk id="4" creationId="{15D20124-F829-4589-8E76-A122362E5BCB}"/>
          </ac:spMkLst>
        </pc:spChg>
      </pc:sldChg>
      <pc:sldChg chg="addSp modSp mod">
        <pc:chgData name="Samson Christopher" userId="6a13b5f1e64a53ae" providerId="LiveId" clId="{A441145A-7763-4AD2-AC1E-B480D2DAE2E6}" dt="2020-10-11T03:41:09.911" v="588" actId="1036"/>
        <pc:sldMkLst>
          <pc:docMk/>
          <pc:sldMk cId="944968354" sldId="391"/>
        </pc:sldMkLst>
        <pc:spChg chg="add mod">
          <ac:chgData name="Samson Christopher" userId="6a13b5f1e64a53ae" providerId="LiveId" clId="{A441145A-7763-4AD2-AC1E-B480D2DAE2E6}" dt="2020-10-11T03:41:09.911" v="588" actId="1036"/>
          <ac:spMkLst>
            <pc:docMk/>
            <pc:sldMk cId="944968354" sldId="391"/>
            <ac:spMk id="4" creationId="{4BE0A265-B131-4370-89EA-AE7061EBD0C4}"/>
          </ac:spMkLst>
        </pc:spChg>
      </pc:sldChg>
      <pc:sldChg chg="addSp modSp mod">
        <pc:chgData name="Samson Christopher" userId="6a13b5f1e64a53ae" providerId="LiveId" clId="{A441145A-7763-4AD2-AC1E-B480D2DAE2E6}" dt="2020-10-11T03:41:02.548" v="532" actId="1036"/>
        <pc:sldMkLst>
          <pc:docMk/>
          <pc:sldMk cId="1414681237" sldId="392"/>
        </pc:sldMkLst>
        <pc:spChg chg="add mod">
          <ac:chgData name="Samson Christopher" userId="6a13b5f1e64a53ae" providerId="LiveId" clId="{A441145A-7763-4AD2-AC1E-B480D2DAE2E6}" dt="2020-10-11T03:41:02.548" v="532" actId="1036"/>
          <ac:spMkLst>
            <pc:docMk/>
            <pc:sldMk cId="1414681237" sldId="392"/>
            <ac:spMk id="4" creationId="{4C177E57-DF1B-425E-89CB-243303EE6F1E}"/>
          </ac:spMkLst>
        </pc:spChg>
      </pc:sldChg>
      <pc:sldChg chg="addSp modSp mod">
        <pc:chgData name="Samson Christopher" userId="6a13b5f1e64a53ae" providerId="LiveId" clId="{A441145A-7763-4AD2-AC1E-B480D2DAE2E6}" dt="2020-10-11T03:40:57.089" v="488" actId="1035"/>
        <pc:sldMkLst>
          <pc:docMk/>
          <pc:sldMk cId="4103851070" sldId="393"/>
        </pc:sldMkLst>
        <pc:spChg chg="add mod">
          <ac:chgData name="Samson Christopher" userId="6a13b5f1e64a53ae" providerId="LiveId" clId="{A441145A-7763-4AD2-AC1E-B480D2DAE2E6}" dt="2020-10-11T03:40:57.089" v="488" actId="1035"/>
          <ac:spMkLst>
            <pc:docMk/>
            <pc:sldMk cId="4103851070" sldId="393"/>
            <ac:spMk id="4" creationId="{00DCA793-D330-4819-BC7A-060FC8D911ED}"/>
          </ac:spMkLst>
        </pc:spChg>
      </pc:sldChg>
      <pc:sldChg chg="addSp modSp mod">
        <pc:chgData name="Samson Christopher" userId="6a13b5f1e64a53ae" providerId="LiveId" clId="{A441145A-7763-4AD2-AC1E-B480D2DAE2E6}" dt="2020-10-11T03:40:50.533" v="439" actId="1035"/>
        <pc:sldMkLst>
          <pc:docMk/>
          <pc:sldMk cId="659567130" sldId="394"/>
        </pc:sldMkLst>
        <pc:spChg chg="add mod">
          <ac:chgData name="Samson Christopher" userId="6a13b5f1e64a53ae" providerId="LiveId" clId="{A441145A-7763-4AD2-AC1E-B480D2DAE2E6}" dt="2020-10-11T03:40:50.533" v="439" actId="1035"/>
          <ac:spMkLst>
            <pc:docMk/>
            <pc:sldMk cId="659567130" sldId="394"/>
            <ac:spMk id="4" creationId="{749BC3D9-3968-45BF-A182-FCFDF58CD83E}"/>
          </ac:spMkLst>
        </pc:spChg>
      </pc:sldChg>
      <pc:sldChg chg="addSp modSp mod">
        <pc:chgData name="Samson Christopher" userId="6a13b5f1e64a53ae" providerId="LiveId" clId="{A441145A-7763-4AD2-AC1E-B480D2DAE2E6}" dt="2020-10-11T03:40:42.860" v="390" actId="1035"/>
        <pc:sldMkLst>
          <pc:docMk/>
          <pc:sldMk cId="859356432" sldId="395"/>
        </pc:sldMkLst>
        <pc:spChg chg="add mod">
          <ac:chgData name="Samson Christopher" userId="6a13b5f1e64a53ae" providerId="LiveId" clId="{A441145A-7763-4AD2-AC1E-B480D2DAE2E6}" dt="2020-10-11T03:40:42.860" v="390" actId="1035"/>
          <ac:spMkLst>
            <pc:docMk/>
            <pc:sldMk cId="859356432" sldId="395"/>
            <ac:spMk id="4" creationId="{D3B045D2-6D0B-45AF-B263-7D7DB4C1C1A4}"/>
          </ac:spMkLst>
        </pc:spChg>
      </pc:sldChg>
      <pc:sldChg chg="addSp modSp mod">
        <pc:chgData name="Samson Christopher" userId="6a13b5f1e64a53ae" providerId="LiveId" clId="{A441145A-7763-4AD2-AC1E-B480D2DAE2E6}" dt="2020-10-11T03:40:06.775" v="329" actId="1036"/>
        <pc:sldMkLst>
          <pc:docMk/>
          <pc:sldMk cId="2025405914" sldId="396"/>
        </pc:sldMkLst>
        <pc:spChg chg="add mod">
          <ac:chgData name="Samson Christopher" userId="6a13b5f1e64a53ae" providerId="LiveId" clId="{A441145A-7763-4AD2-AC1E-B480D2DAE2E6}" dt="2020-10-11T03:40:06.775" v="329" actId="1036"/>
          <ac:spMkLst>
            <pc:docMk/>
            <pc:sldMk cId="2025405914" sldId="396"/>
            <ac:spMk id="4" creationId="{D189EF6A-A163-4347-8FAF-6432149B9D42}"/>
          </ac:spMkLst>
        </pc:spChg>
      </pc:sldChg>
      <pc:sldChg chg="addSp modSp mod">
        <pc:chgData name="Samson Christopher" userId="6a13b5f1e64a53ae" providerId="LiveId" clId="{A441145A-7763-4AD2-AC1E-B480D2DAE2E6}" dt="2020-10-11T03:40:01.093" v="280" actId="1036"/>
        <pc:sldMkLst>
          <pc:docMk/>
          <pc:sldMk cId="2940326978" sldId="397"/>
        </pc:sldMkLst>
        <pc:spChg chg="add mod">
          <ac:chgData name="Samson Christopher" userId="6a13b5f1e64a53ae" providerId="LiveId" clId="{A441145A-7763-4AD2-AC1E-B480D2DAE2E6}" dt="2020-10-11T03:40:01.093" v="280" actId="1036"/>
          <ac:spMkLst>
            <pc:docMk/>
            <pc:sldMk cId="2940326978" sldId="397"/>
            <ac:spMk id="4" creationId="{D2501EAC-0D29-4134-BC6E-39AF049E74EB}"/>
          </ac:spMkLst>
        </pc:spChg>
      </pc:sldChg>
      <pc:sldChg chg="addSp modSp mod">
        <pc:chgData name="Samson Christopher" userId="6a13b5f1e64a53ae" providerId="LiveId" clId="{A441145A-7763-4AD2-AC1E-B480D2DAE2E6}" dt="2020-10-11T03:39:54.972" v="223" actId="1036"/>
        <pc:sldMkLst>
          <pc:docMk/>
          <pc:sldMk cId="2964080828" sldId="398"/>
        </pc:sldMkLst>
        <pc:spChg chg="add mod">
          <ac:chgData name="Samson Christopher" userId="6a13b5f1e64a53ae" providerId="LiveId" clId="{A441145A-7763-4AD2-AC1E-B480D2DAE2E6}" dt="2020-10-11T03:39:54.972" v="223" actId="1036"/>
          <ac:spMkLst>
            <pc:docMk/>
            <pc:sldMk cId="2964080828" sldId="398"/>
            <ac:spMk id="4" creationId="{D95CF702-8A75-409A-AF04-886100F7F7CC}"/>
          </ac:spMkLst>
        </pc:spChg>
      </pc:sldChg>
      <pc:sldChg chg="addSp modSp mod">
        <pc:chgData name="Samson Christopher" userId="6a13b5f1e64a53ae" providerId="LiveId" clId="{A441145A-7763-4AD2-AC1E-B480D2DAE2E6}" dt="2020-10-11T03:39:50.073" v="171" actId="1035"/>
        <pc:sldMkLst>
          <pc:docMk/>
          <pc:sldMk cId="1883622595" sldId="399"/>
        </pc:sldMkLst>
        <pc:spChg chg="add mod">
          <ac:chgData name="Samson Christopher" userId="6a13b5f1e64a53ae" providerId="LiveId" clId="{A441145A-7763-4AD2-AC1E-B480D2DAE2E6}" dt="2020-10-11T03:39:50.073" v="171" actId="1035"/>
          <ac:spMkLst>
            <pc:docMk/>
            <pc:sldMk cId="1883622595" sldId="399"/>
            <ac:spMk id="4" creationId="{B388AFF0-E1BE-4709-855C-61B8C2D495C3}"/>
          </ac:spMkLst>
        </pc:spChg>
      </pc:sldChg>
      <pc:sldChg chg="addSp modSp mod">
        <pc:chgData name="Samson Christopher" userId="6a13b5f1e64a53ae" providerId="LiveId" clId="{A441145A-7763-4AD2-AC1E-B480D2DAE2E6}" dt="2020-10-11T03:39:44.861" v="119" actId="1035"/>
        <pc:sldMkLst>
          <pc:docMk/>
          <pc:sldMk cId="642142391" sldId="400"/>
        </pc:sldMkLst>
        <pc:spChg chg="add mod">
          <ac:chgData name="Samson Christopher" userId="6a13b5f1e64a53ae" providerId="LiveId" clId="{A441145A-7763-4AD2-AC1E-B480D2DAE2E6}" dt="2020-10-11T03:39:44.861" v="119" actId="1035"/>
          <ac:spMkLst>
            <pc:docMk/>
            <pc:sldMk cId="642142391" sldId="400"/>
            <ac:spMk id="4" creationId="{FC914BA1-483E-4E3B-BEE9-7E4FA7F9671D}"/>
          </ac:spMkLst>
        </pc:spChg>
      </pc:sldChg>
      <pc:sldChg chg="del">
        <pc:chgData name="Samson Christopher" userId="6a13b5f1e64a53ae" providerId="LiveId" clId="{A441145A-7763-4AD2-AC1E-B480D2DAE2E6}" dt="2020-10-11T03:36:38.909" v="13" actId="47"/>
        <pc:sldMkLst>
          <pc:docMk/>
          <pc:sldMk cId="620554568" sldId="401"/>
        </pc:sldMkLst>
      </pc:sldChg>
      <pc:sldChg chg="del">
        <pc:chgData name="Samson Christopher" userId="6a13b5f1e64a53ae" providerId="LiveId" clId="{A441145A-7763-4AD2-AC1E-B480D2DAE2E6}" dt="2020-10-11T03:36:39.272" v="14" actId="47"/>
        <pc:sldMkLst>
          <pc:docMk/>
          <pc:sldMk cId="459594907" sldId="402"/>
        </pc:sldMkLst>
      </pc:sldChg>
      <pc:sldChg chg="del">
        <pc:chgData name="Samson Christopher" userId="6a13b5f1e64a53ae" providerId="LiveId" clId="{A441145A-7763-4AD2-AC1E-B480D2DAE2E6}" dt="2020-10-11T03:36:39.657" v="15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CD90-ECE9-4029-9ED1-7CA1179B7342}"/>
              </a:ext>
            </a:extLst>
          </p:cNvPr>
          <p:cNvSpPr txBox="1"/>
          <p:nvPr/>
        </p:nvSpPr>
        <p:spPr>
          <a:xfrm>
            <a:off x="1838936" y="5374836"/>
            <a:ext cx="85141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</a:t>
            </a:r>
            <a:r>
              <a:rPr lang="en-US" dirty="0" err="1"/>
              <a:t>ÑLmõ</a:t>
            </a:r>
            <a:r>
              <a:rPr lang="en-US" dirty="0"/>
              <a:t> </a:t>
            </a:r>
            <a:r>
              <a:rPr lang="en-US" dirty="0" err="1"/>
              <a:t>BLô</a:t>
            </a:r>
            <a:r>
              <a:rPr lang="en-US" dirty="0"/>
              <a:t> Gu] </a:t>
            </a:r>
            <a:r>
              <a:rPr lang="en-US" dirty="0" err="1"/>
              <a:t>ÑLmõ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CWhNL¬u</a:t>
            </a:r>
            <a:r>
              <a:rPr lang="en-US" dirty="0"/>
              <a:t> </a:t>
            </a:r>
            <a:r>
              <a:rPr lang="en-US" dirty="0" err="1"/>
              <a:t>NêLm</a:t>
            </a:r>
            <a:r>
              <a:rPr lang="en-US" dirty="0"/>
              <a:t> </a:t>
            </a:r>
            <a:r>
              <a:rPr lang="en-US" dirty="0" err="1"/>
              <a:t>úTWô</a:t>
            </a:r>
            <a:r>
              <a:rPr lang="en-US" dirty="0"/>
              <a:t>]</a:t>
            </a:r>
            <a:r>
              <a:rPr lang="en-US" dirty="0" err="1"/>
              <a:t>kRm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CF702-8A75-409A-AF04-886100F7F7C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ÕuTm</a:t>
            </a:r>
            <a:r>
              <a:rPr lang="en-US" dirty="0"/>
              <a:t> </a:t>
            </a:r>
            <a:r>
              <a:rPr lang="en-US" dirty="0" err="1"/>
              <a:t>J¯kÕúU</a:t>
            </a:r>
            <a:r>
              <a:rPr lang="en-US" dirty="0"/>
              <a:t>; </a:t>
            </a:r>
            <a:r>
              <a:rPr lang="en-US" dirty="0" err="1"/>
              <a:t>ù_Vd¸Rm</a:t>
            </a:r>
            <a:r>
              <a:rPr lang="en-US" dirty="0"/>
              <a:t> </a:t>
            </a:r>
            <a:r>
              <a:rPr lang="en-US" dirty="0" err="1"/>
              <a:t>Tô¥PXôm</a:t>
            </a:r>
            <a:r>
              <a:rPr lang="en-US" dirty="0"/>
              <a:t> </a:t>
            </a:r>
          </a:p>
          <a:p>
            <a:r>
              <a:rPr lang="en-US" dirty="0" err="1"/>
              <a:t>çV¬u</a:t>
            </a:r>
            <a:r>
              <a:rPr lang="en-US" dirty="0"/>
              <a:t> </a:t>
            </a:r>
            <a:r>
              <a:rPr lang="en-US" dirty="0" err="1"/>
              <a:t>NêLj§p</a:t>
            </a:r>
            <a:r>
              <a:rPr lang="en-US" dirty="0"/>
              <a:t> </a:t>
            </a:r>
            <a:r>
              <a:rPr lang="en-US" dirty="0" err="1"/>
              <a:t>vÕ§Ls</a:t>
            </a:r>
            <a:r>
              <a:rPr lang="en-US" dirty="0"/>
              <a:t> </a:t>
            </a:r>
            <a:r>
              <a:rPr lang="en-US" dirty="0" err="1"/>
              <a:t>ùNÛjRXôm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8AFF0-E1BE-4709-855C-61B8C2D495C3}"/>
              </a:ext>
            </a:extLst>
          </p:cNvPr>
          <p:cNvSpPr txBox="1"/>
          <p:nvPr/>
        </p:nvSpPr>
        <p:spPr>
          <a:xfrm>
            <a:off x="1525048" y="5381351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j§V</a:t>
            </a:r>
            <a:r>
              <a:rPr lang="en-US" dirty="0"/>
              <a:t> ©</a:t>
            </a:r>
            <a:r>
              <a:rPr lang="en-US" dirty="0" err="1"/>
              <a:t>WRô</a:t>
            </a:r>
            <a:r>
              <a:rPr lang="en-US" dirty="0"/>
              <a:t>] </a:t>
            </a:r>
            <a:r>
              <a:rPr lang="en-US" dirty="0" err="1"/>
              <a:t>BNô¬Vo</a:t>
            </a:r>
            <a:r>
              <a:rPr lang="en-US" dirty="0"/>
              <a:t> </a:t>
            </a:r>
            <a:r>
              <a:rPr lang="en-US" dirty="0" err="1"/>
              <a:t>CúVÑRôu</a:t>
            </a:r>
            <a:r>
              <a:rPr lang="en-US" dirty="0"/>
              <a:t> </a:t>
            </a:r>
            <a:r>
              <a:rPr lang="en-US" dirty="0" err="1"/>
              <a:t>ã¬Vu</a:t>
            </a:r>
            <a:r>
              <a:rPr lang="en-US" dirty="0"/>
              <a:t> </a:t>
            </a:r>
            <a:r>
              <a:rPr lang="en-US" dirty="0" err="1"/>
              <a:t>BXVm</a:t>
            </a:r>
            <a:r>
              <a:rPr lang="en-US" dirty="0"/>
              <a:t> </a:t>
            </a:r>
            <a:r>
              <a:rPr lang="en-US" dirty="0" err="1"/>
              <a:t>CWô_ôÜm</a:t>
            </a:r>
            <a:r>
              <a:rPr lang="en-US" dirty="0"/>
              <a:t> </a:t>
            </a:r>
            <a:r>
              <a:rPr lang="en-US" dirty="0" err="1"/>
              <a:t>AYúWRôu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14BA1-483E-4E3B-BEE9-7E4FA7F9671D}"/>
              </a:ext>
            </a:extLst>
          </p:cNvPr>
          <p:cNvSpPr txBox="1"/>
          <p:nvPr/>
        </p:nvSpPr>
        <p:spPr>
          <a:xfrm>
            <a:off x="332763" y="5377237"/>
            <a:ext cx="1152647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ùYsû</a:t>
            </a:r>
            <a:r>
              <a:rPr lang="en-US" dirty="0"/>
              <a:t>[ </a:t>
            </a:r>
            <a:r>
              <a:rPr lang="en-US" dirty="0" err="1"/>
              <a:t>Ae¡Ùm</a:t>
            </a:r>
            <a:r>
              <a:rPr lang="en-US" dirty="0"/>
              <a:t> </a:t>
            </a:r>
            <a:r>
              <a:rPr lang="en-US" dirty="0" err="1"/>
              <a:t>R¬júR</a:t>
            </a:r>
            <a:r>
              <a:rPr lang="en-US" dirty="0"/>
              <a:t> </a:t>
            </a:r>
            <a:r>
              <a:rPr lang="en-US" dirty="0" err="1"/>
              <a:t>U¡ZXôm</a:t>
            </a:r>
            <a:r>
              <a:rPr lang="en-US" dirty="0"/>
              <a:t> </a:t>
            </a:r>
          </a:p>
          <a:p>
            <a:r>
              <a:rPr lang="en-US" dirty="0"/>
              <a:t>ªu]p </a:t>
            </a:r>
            <a:r>
              <a:rPr lang="en-US" dirty="0" err="1"/>
              <a:t>J°ûVl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çRÚPu</a:t>
            </a:r>
            <a:r>
              <a:rPr lang="en-US" dirty="0"/>
              <a:t> </a:t>
            </a:r>
            <a:r>
              <a:rPr lang="en-US" dirty="0" err="1"/>
              <a:t>YôZXôm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20124-F829-4589-8E76-A122362E5BCB}"/>
              </a:ext>
            </a:extLst>
          </p:cNvPr>
          <p:cNvSpPr txBox="1"/>
          <p:nvPr/>
        </p:nvSpPr>
        <p:spPr>
          <a:xfrm>
            <a:off x="664128" y="5377237"/>
            <a:ext cx="108637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TWUô</a:t>
            </a:r>
            <a:r>
              <a:rPr lang="en-US" dirty="0"/>
              <a:t>]</a:t>
            </a:r>
            <a:r>
              <a:rPr lang="en-US" dirty="0" err="1"/>
              <a:t>kRm</a:t>
            </a:r>
            <a:r>
              <a:rPr lang="en-US" dirty="0"/>
              <a:t>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úTWô</a:t>
            </a:r>
            <a:r>
              <a:rPr lang="en-US" dirty="0"/>
              <a:t>]</a:t>
            </a:r>
            <a:r>
              <a:rPr lang="en-US" dirty="0" err="1"/>
              <a:t>kRm</a:t>
            </a:r>
            <a:r>
              <a:rPr lang="en-US" dirty="0"/>
              <a:t> </a:t>
            </a:r>
          </a:p>
          <a:p>
            <a:r>
              <a:rPr lang="en-US" dirty="0" err="1"/>
              <a:t>AûR</a:t>
            </a:r>
            <a:r>
              <a:rPr lang="en-US" dirty="0"/>
              <a:t> </a:t>
            </a:r>
            <a:r>
              <a:rPr lang="en-US" dirty="0" err="1"/>
              <a:t>ùTtß</a:t>
            </a:r>
            <a:r>
              <a:rPr lang="en-US" dirty="0"/>
              <a:t> </a:t>
            </a:r>
            <a:r>
              <a:rPr lang="en-US" dirty="0" err="1"/>
              <a:t>AàT®lTúR</a:t>
            </a:r>
            <a:r>
              <a:rPr lang="en-US" dirty="0"/>
              <a:t> ¨</a:t>
            </a:r>
            <a:r>
              <a:rPr lang="en-US" dirty="0" err="1"/>
              <a:t>j§Vô</a:t>
            </a:r>
            <a:r>
              <a:rPr lang="en-US" dirty="0"/>
              <a:t>]</a:t>
            </a:r>
            <a:r>
              <a:rPr lang="en-US" dirty="0" err="1"/>
              <a:t>kRm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0A265-B131-4370-89EA-AE7061EBD0C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ùTôu</a:t>
            </a:r>
            <a:r>
              <a:rPr lang="en-US" dirty="0"/>
              <a:t> </a:t>
            </a:r>
            <a:r>
              <a:rPr lang="en-US" dirty="0" err="1"/>
              <a:t>SLo</a:t>
            </a:r>
            <a:r>
              <a:rPr lang="en-US" dirty="0"/>
              <a:t> </a:t>
            </a:r>
            <a:r>
              <a:rPr lang="en-US" dirty="0" err="1"/>
              <a:t>Å§«p</a:t>
            </a:r>
            <a:r>
              <a:rPr lang="en-US" dirty="0"/>
              <a:t> </a:t>
            </a:r>
            <a:r>
              <a:rPr lang="en-US" dirty="0" err="1"/>
              <a:t>GkúSWm</a:t>
            </a:r>
            <a:r>
              <a:rPr lang="en-US" dirty="0"/>
              <a:t> </a:t>
            </a:r>
            <a:r>
              <a:rPr lang="en-US" dirty="0" err="1"/>
              <a:t>EXôYXôm</a:t>
            </a:r>
            <a:r>
              <a:rPr lang="en-US" dirty="0"/>
              <a:t> </a:t>
            </a:r>
          </a:p>
          <a:p>
            <a:r>
              <a:rPr lang="en-US" dirty="0"/>
              <a:t>¡</a:t>
            </a:r>
            <a:r>
              <a:rPr lang="en-US" dirty="0" err="1"/>
              <a:t>iQWm</a:t>
            </a:r>
            <a:r>
              <a:rPr lang="en-US" dirty="0"/>
              <a:t> </a:t>
            </a:r>
            <a:r>
              <a:rPr lang="en-US" dirty="0" err="1"/>
              <a:t>Rm×Ú</a:t>
            </a:r>
            <a:r>
              <a:rPr lang="en-US" dirty="0"/>
              <a:t> </a:t>
            </a:r>
            <a:r>
              <a:rPr lang="en-US" dirty="0" err="1"/>
              <a:t>ÅûQ</a:t>
            </a:r>
            <a:r>
              <a:rPr lang="en-US" dirty="0"/>
              <a:t> Cu²ûN </a:t>
            </a:r>
            <a:r>
              <a:rPr lang="en-US" dirty="0" err="1"/>
              <a:t>úLhLXôm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77E57-DF1B-425E-89CB-243303EE6F1E}"/>
              </a:ext>
            </a:extLst>
          </p:cNvPr>
          <p:cNvSpPr txBox="1"/>
          <p:nvPr/>
        </p:nvSpPr>
        <p:spPr>
          <a:xfrm>
            <a:off x="1617327" y="5377237"/>
            <a:ext cx="89573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</a:t>
            </a:r>
            <a:r>
              <a:rPr lang="en-US" dirty="0" err="1"/>
              <a:t>S§«p</a:t>
            </a:r>
            <a:r>
              <a:rPr lang="en-US" dirty="0"/>
              <a:t> </a:t>
            </a:r>
            <a:r>
              <a:rPr lang="en-US" dirty="0" err="1"/>
              <a:t>Ï¥jÕd</a:t>
            </a:r>
            <a:r>
              <a:rPr lang="en-US" dirty="0"/>
              <a:t> </a:t>
            </a:r>
            <a:r>
              <a:rPr lang="en-US" dirty="0" err="1"/>
              <a:t>Ï°dLXôm</a:t>
            </a:r>
            <a:r>
              <a:rPr lang="en-US" dirty="0"/>
              <a:t> ËY ®</a:t>
            </a:r>
            <a:r>
              <a:rPr lang="en-US" dirty="0" err="1"/>
              <a:t>ÚhNj§u</a:t>
            </a:r>
            <a:r>
              <a:rPr lang="en-US" dirty="0"/>
              <a:t> L²Ùm ×£</a:t>
            </a:r>
            <a:r>
              <a:rPr lang="en-US" dirty="0" err="1"/>
              <a:t>dLXôm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CA793-D330-4819-BC7A-060FC8D911ED}"/>
              </a:ext>
            </a:extLst>
          </p:cNvPr>
          <p:cNvSpPr txBox="1"/>
          <p:nvPr/>
        </p:nvSpPr>
        <p:spPr>
          <a:xfrm>
            <a:off x="739629" y="5377237"/>
            <a:ext cx="107127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¡</a:t>
            </a:r>
            <a:r>
              <a:rPr lang="en-US" dirty="0" err="1"/>
              <a:t>ÃPm</a:t>
            </a:r>
            <a:r>
              <a:rPr lang="en-US" dirty="0"/>
              <a:t> </a:t>
            </a:r>
            <a:r>
              <a:rPr lang="en-US" dirty="0" err="1"/>
              <a:t>RûX«p</a:t>
            </a:r>
            <a:r>
              <a:rPr lang="en-US" dirty="0"/>
              <a:t> </a:t>
            </a:r>
            <a:r>
              <a:rPr lang="en-US" dirty="0" err="1"/>
              <a:t>R¬dLXôm</a:t>
            </a:r>
            <a:r>
              <a:rPr lang="en-US" dirty="0"/>
              <a:t> £</a:t>
            </a:r>
            <a:r>
              <a:rPr lang="en-US" dirty="0" err="1"/>
              <a:t>eLôN</a:t>
            </a:r>
            <a:r>
              <a:rPr lang="en-US" dirty="0"/>
              <a:t>]</a:t>
            </a:r>
            <a:r>
              <a:rPr lang="en-US" dirty="0" err="1"/>
              <a:t>j§p</a:t>
            </a:r>
            <a:r>
              <a:rPr lang="en-US" dirty="0"/>
              <a:t> </a:t>
            </a:r>
            <a:r>
              <a:rPr lang="en-US" dirty="0" err="1"/>
              <a:t>CÚkÕ</a:t>
            </a:r>
            <a:r>
              <a:rPr lang="en-US" dirty="0"/>
              <a:t> </a:t>
            </a:r>
            <a:r>
              <a:rPr lang="en-US" dirty="0" err="1"/>
              <a:t>ù_V¸Rm</a:t>
            </a:r>
            <a:r>
              <a:rPr lang="en-US" dirty="0"/>
              <a:t> </a:t>
            </a:r>
            <a:r>
              <a:rPr lang="en-US" dirty="0" err="1"/>
              <a:t>TôPXôm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BC3D9-3968-45BF-A182-FCFDF58CD83E}"/>
              </a:ext>
            </a:extLst>
          </p:cNvPr>
          <p:cNvSpPr txBox="1"/>
          <p:nvPr/>
        </p:nvSpPr>
        <p:spPr>
          <a:xfrm>
            <a:off x="148205" y="5381351"/>
            <a:ext cx="118955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çVoLs</a:t>
            </a:r>
            <a:r>
              <a:rPr lang="en-US" dirty="0"/>
              <a:t> </a:t>
            </a:r>
            <a:r>
              <a:rPr lang="en-US" dirty="0" err="1"/>
              <a:t>çRoLÞPú</a:t>
            </a:r>
            <a:r>
              <a:rPr lang="en-US" dirty="0"/>
              <a:t>]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U¡ZXôm</a:t>
            </a:r>
            <a:r>
              <a:rPr lang="en-US" dirty="0"/>
              <a:t> </a:t>
            </a:r>
          </a:p>
          <a:p>
            <a:r>
              <a:rPr lang="en-US" dirty="0" err="1"/>
              <a:t>çVWôm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CWô_ÚPú</a:t>
            </a:r>
            <a:r>
              <a:rPr lang="en-US" dirty="0"/>
              <a:t>]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YôZXôm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045D2-6D0B-45AF-B263-7D7DB4C1C1A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ÑjRo</a:t>
            </a:r>
            <a:r>
              <a:rPr lang="en-US" dirty="0"/>
              <a:t> </a:t>
            </a:r>
            <a:r>
              <a:rPr lang="en-US" dirty="0" err="1"/>
              <a:t>úTÕÚ</a:t>
            </a:r>
            <a:r>
              <a:rPr lang="en-US" dirty="0"/>
              <a:t> </a:t>
            </a:r>
            <a:r>
              <a:rPr lang="en-US" dirty="0" err="1"/>
              <a:t>TÜÛm</a:t>
            </a:r>
            <a:r>
              <a:rPr lang="en-US" dirty="0"/>
              <a:t> </a:t>
            </a:r>
            <a:r>
              <a:rPr lang="en-US" dirty="0" err="1"/>
              <a:t>VôdúLô×m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</a:p>
          <a:p>
            <a:r>
              <a:rPr lang="en-US" dirty="0" err="1"/>
              <a:t>TdRo</a:t>
            </a:r>
            <a:r>
              <a:rPr lang="en-US" dirty="0"/>
              <a:t> ¾odLo </a:t>
            </a:r>
            <a:r>
              <a:rPr lang="en-US" dirty="0" err="1"/>
              <a:t>úVôYôu</a:t>
            </a:r>
            <a:r>
              <a:rPr lang="en-US" dirty="0"/>
              <a:t> </a:t>
            </a:r>
            <a:r>
              <a:rPr lang="en-US" dirty="0" err="1"/>
              <a:t>G­VôÜm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EiÓ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9EF6A-A163-4347-8FAF-6432149B9D4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ã¬Vu</a:t>
            </a:r>
            <a:r>
              <a:rPr lang="en-US" dirty="0"/>
              <a:t>. CÚs. §</a:t>
            </a:r>
            <a:r>
              <a:rPr lang="en-US" dirty="0" err="1"/>
              <a:t>ÚPu</a:t>
            </a:r>
            <a:r>
              <a:rPr lang="en-US" dirty="0"/>
              <a:t> </a:t>
            </a:r>
            <a:r>
              <a:rPr lang="en-US" dirty="0" err="1"/>
              <a:t>AÑjR</a:t>
            </a:r>
            <a:r>
              <a:rPr lang="en-US" dirty="0"/>
              <a:t> </a:t>
            </a:r>
            <a:r>
              <a:rPr lang="en-US" dirty="0" err="1"/>
              <a:t>B®L°pûX</a:t>
            </a:r>
            <a:r>
              <a:rPr lang="en-US" dirty="0"/>
              <a:t> </a:t>
            </a:r>
            <a:r>
              <a:rPr lang="en-US" dirty="0" err="1"/>
              <a:t>CWôlTLp</a:t>
            </a:r>
            <a:r>
              <a:rPr lang="en-US" dirty="0"/>
              <a:t> </a:t>
            </a:r>
            <a:r>
              <a:rPr lang="en-US" dirty="0" err="1"/>
              <a:t>GkúSWØm</a:t>
            </a:r>
            <a:r>
              <a:rPr lang="en-US" dirty="0"/>
              <a:t> </a:t>
            </a:r>
            <a:r>
              <a:rPr lang="en-US" dirty="0" err="1"/>
              <a:t>ùTôuÅ</a:t>
            </a:r>
            <a:r>
              <a:rPr lang="en-US" dirty="0"/>
              <a:t>§«p </a:t>
            </a:r>
            <a:r>
              <a:rPr lang="en-US" dirty="0" err="1"/>
              <a:t>EXôYXôm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01EAC-0D29-4134-BC6E-39AF049E74EB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ÑjRoLs</a:t>
            </a:r>
            <a:r>
              <a:rPr lang="en-US" dirty="0"/>
              <a:t> </a:t>
            </a:r>
            <a:r>
              <a:rPr lang="en-US" dirty="0" err="1"/>
              <a:t>áhPj§p</a:t>
            </a:r>
            <a:r>
              <a:rPr lang="en-US" dirty="0"/>
              <a:t> </a:t>
            </a:r>
            <a:r>
              <a:rPr lang="en-US" dirty="0" err="1"/>
              <a:t>á¥d</a:t>
            </a:r>
            <a:r>
              <a:rPr lang="en-US" dirty="0"/>
              <a:t> </a:t>
            </a:r>
            <a:r>
              <a:rPr lang="en-US" dirty="0" err="1"/>
              <a:t>L°dLXôm</a:t>
            </a:r>
            <a:r>
              <a:rPr lang="en-US" dirty="0"/>
              <a:t> </a:t>
            </a:r>
          </a:p>
          <a:p>
            <a:r>
              <a:rPr lang="en-US" dirty="0"/>
              <a:t>TWU ©</a:t>
            </a:r>
            <a:r>
              <a:rPr lang="en-US" dirty="0" err="1"/>
              <a:t>Rô®u</a:t>
            </a:r>
            <a:r>
              <a:rPr lang="en-US" dirty="0"/>
              <a:t> T¦®</a:t>
            </a:r>
            <a:r>
              <a:rPr lang="en-US" dirty="0" err="1"/>
              <a:t>ûP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ùNnVXôm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224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2020-10-11T03:41:23Z</dcterms:modified>
</cp:coreProperties>
</file>