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BAF66FE6-503E-4078-9143-DC23D9B8184E}"/>
    <pc:docChg chg="delSld modSld">
      <pc:chgData name="Samson Christopher" userId="6a13b5f1e64a53ae" providerId="LiveId" clId="{BAF66FE6-503E-4078-9143-DC23D9B8184E}" dt="2020-10-11T05:01:09.020" v="427" actId="1035"/>
      <pc:docMkLst>
        <pc:docMk/>
      </pc:docMkLst>
      <pc:sldChg chg="del">
        <pc:chgData name="Samson Christopher" userId="6a13b5f1e64a53ae" providerId="LiveId" clId="{BAF66FE6-503E-4078-9143-DC23D9B8184E}" dt="2020-10-11T04:59:13.59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AF66FE6-503E-4078-9143-DC23D9B8184E}" dt="2020-10-11T05:01:09.020" v="427" actId="1035"/>
        <pc:sldMkLst>
          <pc:docMk/>
          <pc:sldMk cId="1777894342" sldId="389"/>
        </pc:sldMkLst>
        <pc:spChg chg="add mod">
          <ac:chgData name="Samson Christopher" userId="6a13b5f1e64a53ae" providerId="LiveId" clId="{BAF66FE6-503E-4078-9143-DC23D9B8184E}" dt="2020-10-11T05:01:09.020" v="427" actId="1035"/>
          <ac:spMkLst>
            <pc:docMk/>
            <pc:sldMk cId="1777894342" sldId="389"/>
            <ac:spMk id="4" creationId="{A0428552-5CC1-4C8B-8C1E-258A23CC86C1}"/>
          </ac:spMkLst>
        </pc:spChg>
      </pc:sldChg>
      <pc:sldChg chg="addSp modSp mod">
        <pc:chgData name="Samson Christopher" userId="6a13b5f1e64a53ae" providerId="LiveId" clId="{BAF66FE6-503E-4078-9143-DC23D9B8184E}" dt="2020-10-11T05:01:02.732" v="370" actId="1036"/>
        <pc:sldMkLst>
          <pc:docMk/>
          <pc:sldMk cId="850099564" sldId="390"/>
        </pc:sldMkLst>
        <pc:spChg chg="add mod">
          <ac:chgData name="Samson Christopher" userId="6a13b5f1e64a53ae" providerId="LiveId" clId="{BAF66FE6-503E-4078-9143-DC23D9B8184E}" dt="2020-10-11T05:01:02.732" v="370" actId="1036"/>
          <ac:spMkLst>
            <pc:docMk/>
            <pc:sldMk cId="850099564" sldId="390"/>
            <ac:spMk id="4" creationId="{0E8B61A1-1C78-4823-98E1-D2889021FE8C}"/>
          </ac:spMkLst>
        </pc:spChg>
      </pc:sldChg>
      <pc:sldChg chg="addSp modSp mod">
        <pc:chgData name="Samson Christopher" userId="6a13b5f1e64a53ae" providerId="LiveId" clId="{BAF66FE6-503E-4078-9143-DC23D9B8184E}" dt="2020-10-11T05:00:57.682" v="321" actId="1036"/>
        <pc:sldMkLst>
          <pc:docMk/>
          <pc:sldMk cId="944968354" sldId="391"/>
        </pc:sldMkLst>
        <pc:spChg chg="add mod">
          <ac:chgData name="Samson Christopher" userId="6a13b5f1e64a53ae" providerId="LiveId" clId="{BAF66FE6-503E-4078-9143-DC23D9B8184E}" dt="2020-10-11T05:00:57.682" v="321" actId="1036"/>
          <ac:spMkLst>
            <pc:docMk/>
            <pc:sldMk cId="944968354" sldId="391"/>
            <ac:spMk id="4" creationId="{479FB23E-7476-4B8D-8EDF-93D90AEF15CE}"/>
          </ac:spMkLst>
        </pc:spChg>
      </pc:sldChg>
      <pc:sldChg chg="addSp modSp mod">
        <pc:chgData name="Samson Christopher" userId="6a13b5f1e64a53ae" providerId="LiveId" clId="{BAF66FE6-503E-4078-9143-DC23D9B8184E}" dt="2020-10-11T05:00:51.553" v="267" actId="1036"/>
        <pc:sldMkLst>
          <pc:docMk/>
          <pc:sldMk cId="1414681237" sldId="392"/>
        </pc:sldMkLst>
        <pc:spChg chg="add mod">
          <ac:chgData name="Samson Christopher" userId="6a13b5f1e64a53ae" providerId="LiveId" clId="{BAF66FE6-503E-4078-9143-DC23D9B8184E}" dt="2020-10-11T05:00:51.553" v="267" actId="1036"/>
          <ac:spMkLst>
            <pc:docMk/>
            <pc:sldMk cId="1414681237" sldId="392"/>
            <ac:spMk id="4" creationId="{76DE3B1C-C6AD-4431-820C-1678C9182471}"/>
          </ac:spMkLst>
        </pc:spChg>
      </pc:sldChg>
      <pc:sldChg chg="addSp modSp mod">
        <pc:chgData name="Samson Christopher" userId="6a13b5f1e64a53ae" providerId="LiveId" clId="{BAF66FE6-503E-4078-9143-DC23D9B8184E}" dt="2020-10-11T05:00:45.317" v="214" actId="1035"/>
        <pc:sldMkLst>
          <pc:docMk/>
          <pc:sldMk cId="4103851070" sldId="393"/>
        </pc:sldMkLst>
        <pc:spChg chg="add mod">
          <ac:chgData name="Samson Christopher" userId="6a13b5f1e64a53ae" providerId="LiveId" clId="{BAF66FE6-503E-4078-9143-DC23D9B8184E}" dt="2020-10-11T05:00:45.317" v="214" actId="1035"/>
          <ac:spMkLst>
            <pc:docMk/>
            <pc:sldMk cId="4103851070" sldId="393"/>
            <ac:spMk id="4" creationId="{261B2E6E-BE63-49F0-B36C-D36E1B1DDEFF}"/>
          </ac:spMkLst>
        </pc:spChg>
      </pc:sldChg>
      <pc:sldChg chg="addSp modSp mod">
        <pc:chgData name="Samson Christopher" userId="6a13b5f1e64a53ae" providerId="LiveId" clId="{BAF66FE6-503E-4078-9143-DC23D9B8184E}" dt="2020-10-11T05:00:38.133" v="161" actId="1035"/>
        <pc:sldMkLst>
          <pc:docMk/>
          <pc:sldMk cId="659567130" sldId="394"/>
        </pc:sldMkLst>
        <pc:spChg chg="add mod">
          <ac:chgData name="Samson Christopher" userId="6a13b5f1e64a53ae" providerId="LiveId" clId="{BAF66FE6-503E-4078-9143-DC23D9B8184E}" dt="2020-10-11T05:00:38.133" v="161" actId="1035"/>
          <ac:spMkLst>
            <pc:docMk/>
            <pc:sldMk cId="659567130" sldId="394"/>
            <ac:spMk id="4" creationId="{B822750C-EE8D-4CDC-91AB-54091EC322A5}"/>
          </ac:spMkLst>
        </pc:spChg>
      </pc:sldChg>
      <pc:sldChg chg="addSp modSp mod">
        <pc:chgData name="Samson Christopher" userId="6a13b5f1e64a53ae" providerId="LiveId" clId="{BAF66FE6-503E-4078-9143-DC23D9B8184E}" dt="2020-10-11T05:00:30.846" v="95" actId="1035"/>
        <pc:sldMkLst>
          <pc:docMk/>
          <pc:sldMk cId="859356432" sldId="395"/>
        </pc:sldMkLst>
        <pc:spChg chg="add mod">
          <ac:chgData name="Samson Christopher" userId="6a13b5f1e64a53ae" providerId="LiveId" clId="{BAF66FE6-503E-4078-9143-DC23D9B8184E}" dt="2020-10-11T05:00:30.846" v="95" actId="1035"/>
          <ac:spMkLst>
            <pc:docMk/>
            <pc:sldMk cId="859356432" sldId="395"/>
            <ac:spMk id="4" creationId="{EA4297A1-A64C-4426-A24B-9D37DD692D37}"/>
          </ac:spMkLst>
        </pc:spChg>
      </pc:sldChg>
      <pc:sldChg chg="del">
        <pc:chgData name="Samson Christopher" userId="6a13b5f1e64a53ae" providerId="LiveId" clId="{BAF66FE6-503E-4078-9143-DC23D9B8184E}" dt="2020-10-11T04:58:44.944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BAF66FE6-503E-4078-9143-DC23D9B8184E}" dt="2020-10-11T04:58:50.629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BAF66FE6-503E-4078-9143-DC23D9B8184E}" dt="2020-10-11T04:58:51.43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BAF66FE6-503E-4078-9143-DC23D9B8184E}" dt="2020-10-11T04:58:52.18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AF66FE6-503E-4078-9143-DC23D9B8184E}" dt="2020-10-11T04:58:52.825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AF66FE6-503E-4078-9143-DC23D9B8184E}" dt="2020-10-11T04:58:53.53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AF66FE6-503E-4078-9143-DC23D9B8184E}" dt="2020-10-11T04:58:54.72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AF66FE6-503E-4078-9143-DC23D9B8184E}" dt="2020-10-11T04:58:55.46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28552-5CC1-4C8B-8C1E-258A23CC86C1}"/>
              </a:ext>
            </a:extLst>
          </p:cNvPr>
          <p:cNvSpPr txBox="1"/>
          <p:nvPr/>
        </p:nvSpPr>
        <p:spPr>
          <a:xfrm>
            <a:off x="1705412" y="5377237"/>
            <a:ext cx="87811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ÏÓmTm</a:t>
            </a:r>
            <a:r>
              <a:rPr lang="en-US" dirty="0"/>
              <a:t> </a:t>
            </a:r>
            <a:r>
              <a:rPr lang="en-US" dirty="0" err="1"/>
              <a:t>Juß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Au× ¨û\</a:t>
            </a:r>
            <a:r>
              <a:rPr lang="en-US" dirty="0" err="1"/>
              <a:t>k§Óm</a:t>
            </a:r>
            <a:r>
              <a:rPr lang="en-US" dirty="0"/>
              <a:t> </a:t>
            </a:r>
            <a:r>
              <a:rPr lang="en-US" dirty="0" err="1"/>
              <a:t>CPm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B61A1-1C78-4823-98E1-D2889021FE8C}"/>
              </a:ext>
            </a:extLst>
          </p:cNvPr>
          <p:cNvSpPr txBox="1"/>
          <p:nvPr/>
        </p:nvSpPr>
        <p:spPr>
          <a:xfrm>
            <a:off x="1638300" y="5377236"/>
            <a:ext cx="8915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EVoÜªpûX</a:t>
            </a:r>
            <a:r>
              <a:rPr lang="en-US" dirty="0"/>
              <a:t> </a:t>
            </a:r>
            <a:r>
              <a:rPr lang="en-US" dirty="0" err="1"/>
              <a:t>AeÏ</a:t>
            </a:r>
            <a:r>
              <a:rPr lang="en-US" dirty="0"/>
              <a:t> </a:t>
            </a:r>
            <a:r>
              <a:rPr lang="en-US" dirty="0" err="1"/>
              <a:t>RôrÜªpûX</a:t>
            </a:r>
            <a:r>
              <a:rPr lang="en-US" dirty="0"/>
              <a:t> </a:t>
            </a:r>
            <a:r>
              <a:rPr lang="en-US" dirty="0" err="1"/>
              <a:t>HûZ«pûX</a:t>
            </a:r>
            <a:r>
              <a:rPr lang="en-US" dirty="0"/>
              <a:t> </a:t>
            </a:r>
            <a:r>
              <a:rPr lang="en-US" dirty="0" err="1"/>
              <a:t>TQdLôWu</a:t>
            </a:r>
            <a:r>
              <a:rPr lang="en-US" dirty="0"/>
              <a:t> </a:t>
            </a:r>
            <a:r>
              <a:rPr lang="en-US" dirty="0" err="1"/>
              <a:t>CpûX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FB23E-7476-4B8D-8EDF-93D90AEF15CE}"/>
              </a:ext>
            </a:extLst>
          </p:cNvPr>
          <p:cNvSpPr txBox="1"/>
          <p:nvPr/>
        </p:nvSpPr>
        <p:spPr>
          <a:xfrm>
            <a:off x="2019999" y="5377237"/>
            <a:ext cx="81520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CWô_ô</a:t>
            </a:r>
            <a:r>
              <a:rPr lang="en-US" dirty="0"/>
              <a:t>§ </a:t>
            </a:r>
            <a:r>
              <a:rPr lang="en-US" dirty="0" err="1"/>
              <a:t>CWô_ô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Bi¥ÓYôo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3B1C-C6AD-4431-820C-1678C9182471}"/>
              </a:ext>
            </a:extLst>
          </p:cNvPr>
          <p:cNvSpPr txBox="1"/>
          <p:nvPr/>
        </p:nvSpPr>
        <p:spPr>
          <a:xfrm>
            <a:off x="1881580" y="5377238"/>
            <a:ext cx="84288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TôYªpûX</a:t>
            </a:r>
            <a:r>
              <a:rPr lang="en-US" dirty="0"/>
              <a:t> </a:t>
            </a:r>
            <a:r>
              <a:rPr lang="en-US" dirty="0" err="1"/>
              <a:t>AeÏ</a:t>
            </a:r>
            <a:r>
              <a:rPr lang="en-US" dirty="0"/>
              <a:t> </a:t>
            </a:r>
            <a:r>
              <a:rPr lang="en-US" dirty="0" err="1"/>
              <a:t>NôTªpûX</a:t>
            </a:r>
            <a:r>
              <a:rPr lang="en-US" dirty="0"/>
              <a:t> ®</a:t>
            </a:r>
            <a:r>
              <a:rPr lang="en-US" dirty="0" err="1"/>
              <a:t>Vô</a:t>
            </a:r>
            <a:r>
              <a:rPr lang="en-US" dirty="0"/>
              <a:t>§«</a:t>
            </a:r>
            <a:r>
              <a:rPr lang="en-US" dirty="0" err="1"/>
              <a:t>pûX</a:t>
            </a:r>
            <a:r>
              <a:rPr lang="en-US" dirty="0"/>
              <a:t> </a:t>
            </a:r>
            <a:r>
              <a:rPr lang="en-US" dirty="0" err="1"/>
              <a:t>LÓm</a:t>
            </a:r>
            <a:r>
              <a:rPr lang="en-US" dirty="0"/>
              <a:t> </a:t>
            </a:r>
            <a:r>
              <a:rPr lang="en-US" dirty="0" err="1"/>
              <a:t>T£ÙªpûX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B2E6E-BE63-49F0-B36C-D36E1B1DDEFF}"/>
              </a:ext>
            </a:extLst>
          </p:cNvPr>
          <p:cNvSpPr txBox="1"/>
          <p:nvPr/>
        </p:nvSpPr>
        <p:spPr>
          <a:xfrm>
            <a:off x="3048699" y="536884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CWô_ô</a:t>
            </a:r>
            <a:r>
              <a:rPr lang="en-US" dirty="0"/>
              <a:t>§ </a:t>
            </a:r>
            <a:r>
              <a:rPr lang="en-US" dirty="0" err="1"/>
              <a:t>CWô_ô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Lôj§ÓYôo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2750C-EE8D-4CDC-91AB-54091EC322A5}"/>
              </a:ext>
            </a:extLst>
          </p:cNvPr>
          <p:cNvSpPr txBox="1"/>
          <p:nvPr/>
        </p:nvSpPr>
        <p:spPr>
          <a:xfrm>
            <a:off x="2112278" y="5377237"/>
            <a:ext cx="79674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CuTØiÓ</a:t>
            </a:r>
            <a:r>
              <a:rPr lang="en-US" dirty="0"/>
              <a:t> </a:t>
            </a:r>
            <a:r>
              <a:rPr lang="en-US" dirty="0" err="1"/>
              <a:t>NUôRô</a:t>
            </a:r>
            <a:r>
              <a:rPr lang="en-US" dirty="0"/>
              <a:t>]</a:t>
            </a:r>
            <a:r>
              <a:rPr lang="en-US" dirty="0" err="1"/>
              <a:t>ØiÓ</a:t>
            </a:r>
            <a:r>
              <a:rPr lang="en-US" dirty="0"/>
              <a:t> </a:t>
            </a:r>
            <a:r>
              <a:rPr lang="en-US" dirty="0" err="1"/>
              <a:t>ùYt</a:t>
            </a:r>
            <a:r>
              <a:rPr lang="en-US" dirty="0"/>
              <a:t>± </a:t>
            </a:r>
            <a:r>
              <a:rPr lang="en-US" dirty="0" err="1"/>
              <a:t>EiÓ</a:t>
            </a:r>
            <a:r>
              <a:rPr lang="en-US" dirty="0"/>
              <a:t> </a:t>
            </a:r>
            <a:r>
              <a:rPr lang="en-US" dirty="0" err="1"/>
              <a:t>Õ§TôPp</a:t>
            </a:r>
            <a:r>
              <a:rPr lang="en-US" dirty="0"/>
              <a:t> </a:t>
            </a:r>
            <a:r>
              <a:rPr lang="en-US" dirty="0" err="1"/>
              <a:t>EiÓ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97A1-A64C-4426-A24B-9D37DD692D37}"/>
              </a:ext>
            </a:extLst>
          </p:cNvPr>
          <p:cNvSpPr txBox="1"/>
          <p:nvPr/>
        </p:nvSpPr>
        <p:spPr>
          <a:xfrm>
            <a:off x="3048699" y="537723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CWô_ô</a:t>
            </a:r>
            <a:r>
              <a:rPr lang="en-US" dirty="0"/>
              <a:t>§ </a:t>
            </a:r>
            <a:r>
              <a:rPr lang="en-US" dirty="0" err="1"/>
              <a:t>CWô_ô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Dk§ÓYôo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88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2020-10-11T05:01:15Z</dcterms:modified>
</cp:coreProperties>
</file>