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69AF6646-522A-4A67-9FCD-552B24D55D77}"/>
    <pc:docChg chg="delSld modSld">
      <pc:chgData name="Samson Christopher" userId="6a13b5f1e64a53ae" providerId="LiveId" clId="{69AF6646-522A-4A67-9FCD-552B24D55D77}" dt="2020-10-11T05:33:46.251" v="800" actId="1035"/>
      <pc:docMkLst>
        <pc:docMk/>
      </pc:docMkLst>
      <pc:sldChg chg="del">
        <pc:chgData name="Samson Christopher" userId="6a13b5f1e64a53ae" providerId="LiveId" clId="{69AF6646-522A-4A67-9FCD-552B24D55D77}" dt="2020-10-11T05:17:36.55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9AF6646-522A-4A67-9FCD-552B24D55D77}" dt="2020-10-11T05:33:46.251" v="800" actId="1035"/>
        <pc:sldMkLst>
          <pc:docMk/>
          <pc:sldMk cId="1777894342" sldId="389"/>
        </pc:sldMkLst>
        <pc:spChg chg="add mod">
          <ac:chgData name="Samson Christopher" userId="6a13b5f1e64a53ae" providerId="LiveId" clId="{69AF6646-522A-4A67-9FCD-552B24D55D77}" dt="2020-10-11T05:33:46.251" v="800" actId="1035"/>
          <ac:spMkLst>
            <pc:docMk/>
            <pc:sldMk cId="1777894342" sldId="389"/>
            <ac:spMk id="4" creationId="{71870B28-F82D-4C36-AEEB-83E28D55A884}"/>
          </ac:spMkLst>
        </pc:spChg>
      </pc:sldChg>
      <pc:sldChg chg="addSp modSp mod">
        <pc:chgData name="Samson Christopher" userId="6a13b5f1e64a53ae" providerId="LiveId" clId="{69AF6646-522A-4A67-9FCD-552B24D55D77}" dt="2020-10-11T05:33:35.807" v="750" actId="1036"/>
        <pc:sldMkLst>
          <pc:docMk/>
          <pc:sldMk cId="850099564" sldId="390"/>
        </pc:sldMkLst>
        <pc:spChg chg="add mod">
          <ac:chgData name="Samson Christopher" userId="6a13b5f1e64a53ae" providerId="LiveId" clId="{69AF6646-522A-4A67-9FCD-552B24D55D77}" dt="2020-10-11T05:33:35.807" v="750" actId="1036"/>
          <ac:spMkLst>
            <pc:docMk/>
            <pc:sldMk cId="850099564" sldId="390"/>
            <ac:spMk id="4" creationId="{D0CF1946-76FE-4E35-B248-BA534F03AC22}"/>
          </ac:spMkLst>
        </pc:spChg>
      </pc:sldChg>
      <pc:sldChg chg="addSp modSp mod">
        <pc:chgData name="Samson Christopher" userId="6a13b5f1e64a53ae" providerId="LiveId" clId="{69AF6646-522A-4A67-9FCD-552B24D55D77}" dt="2020-10-11T05:33:28.128" v="695" actId="1036"/>
        <pc:sldMkLst>
          <pc:docMk/>
          <pc:sldMk cId="944968354" sldId="391"/>
        </pc:sldMkLst>
        <pc:spChg chg="add mod">
          <ac:chgData name="Samson Christopher" userId="6a13b5f1e64a53ae" providerId="LiveId" clId="{69AF6646-522A-4A67-9FCD-552B24D55D77}" dt="2020-10-11T05:33:28.128" v="695" actId="1036"/>
          <ac:spMkLst>
            <pc:docMk/>
            <pc:sldMk cId="944968354" sldId="391"/>
            <ac:spMk id="4" creationId="{775459F5-DF99-456C-8B58-C0C4DE4FE35C}"/>
          </ac:spMkLst>
        </pc:spChg>
      </pc:sldChg>
      <pc:sldChg chg="addSp modSp mod">
        <pc:chgData name="Samson Christopher" userId="6a13b5f1e64a53ae" providerId="LiveId" clId="{69AF6646-522A-4A67-9FCD-552B24D55D77}" dt="2020-10-11T05:33:22.174" v="635" actId="1035"/>
        <pc:sldMkLst>
          <pc:docMk/>
          <pc:sldMk cId="1414681237" sldId="392"/>
        </pc:sldMkLst>
        <pc:spChg chg="add mod">
          <ac:chgData name="Samson Christopher" userId="6a13b5f1e64a53ae" providerId="LiveId" clId="{69AF6646-522A-4A67-9FCD-552B24D55D77}" dt="2020-10-11T05:33:22.174" v="635" actId="1035"/>
          <ac:spMkLst>
            <pc:docMk/>
            <pc:sldMk cId="1414681237" sldId="392"/>
            <ac:spMk id="4" creationId="{42C56B40-EE7D-4B95-9108-B7ADD4BE0382}"/>
          </ac:spMkLst>
        </pc:spChg>
      </pc:sldChg>
      <pc:sldChg chg="addSp modSp mod">
        <pc:chgData name="Samson Christopher" userId="6a13b5f1e64a53ae" providerId="LiveId" clId="{69AF6646-522A-4A67-9FCD-552B24D55D77}" dt="2020-10-11T05:33:16.219" v="584" actId="1036"/>
        <pc:sldMkLst>
          <pc:docMk/>
          <pc:sldMk cId="4103851070" sldId="393"/>
        </pc:sldMkLst>
        <pc:spChg chg="add mod">
          <ac:chgData name="Samson Christopher" userId="6a13b5f1e64a53ae" providerId="LiveId" clId="{69AF6646-522A-4A67-9FCD-552B24D55D77}" dt="2020-10-11T05:33:16.219" v="584" actId="1036"/>
          <ac:spMkLst>
            <pc:docMk/>
            <pc:sldMk cId="4103851070" sldId="393"/>
            <ac:spMk id="4" creationId="{851710BC-0DA1-4E4A-A58C-590E6753A253}"/>
          </ac:spMkLst>
        </pc:spChg>
      </pc:sldChg>
      <pc:sldChg chg="addSp modSp mod">
        <pc:chgData name="Samson Christopher" userId="6a13b5f1e64a53ae" providerId="LiveId" clId="{69AF6646-522A-4A67-9FCD-552B24D55D77}" dt="2020-10-11T05:33:11.086" v="536" actId="1035"/>
        <pc:sldMkLst>
          <pc:docMk/>
          <pc:sldMk cId="659567130" sldId="394"/>
        </pc:sldMkLst>
        <pc:spChg chg="add mod">
          <ac:chgData name="Samson Christopher" userId="6a13b5f1e64a53ae" providerId="LiveId" clId="{69AF6646-522A-4A67-9FCD-552B24D55D77}" dt="2020-10-11T05:33:11.086" v="536" actId="1035"/>
          <ac:spMkLst>
            <pc:docMk/>
            <pc:sldMk cId="659567130" sldId="394"/>
            <ac:spMk id="4" creationId="{74D2DC9C-35B4-470F-979E-28D2CFF1A926}"/>
          </ac:spMkLst>
        </pc:spChg>
      </pc:sldChg>
      <pc:sldChg chg="addSp modSp mod">
        <pc:chgData name="Samson Christopher" userId="6a13b5f1e64a53ae" providerId="LiveId" clId="{69AF6646-522A-4A67-9FCD-552B24D55D77}" dt="2020-10-11T05:33:04.204" v="470" actId="1035"/>
        <pc:sldMkLst>
          <pc:docMk/>
          <pc:sldMk cId="859356432" sldId="395"/>
        </pc:sldMkLst>
        <pc:spChg chg="add mod">
          <ac:chgData name="Samson Christopher" userId="6a13b5f1e64a53ae" providerId="LiveId" clId="{69AF6646-522A-4A67-9FCD-552B24D55D77}" dt="2020-10-11T05:33:04.204" v="470" actId="1035"/>
          <ac:spMkLst>
            <pc:docMk/>
            <pc:sldMk cId="859356432" sldId="395"/>
            <ac:spMk id="4" creationId="{0574AFBB-72A0-4435-BB64-498AE95DB686}"/>
          </ac:spMkLst>
        </pc:spChg>
      </pc:sldChg>
      <pc:sldChg chg="addSp modSp mod">
        <pc:chgData name="Samson Christopher" userId="6a13b5f1e64a53ae" providerId="LiveId" clId="{69AF6646-522A-4A67-9FCD-552B24D55D77}" dt="2020-10-11T05:32:57.124" v="425" actId="1035"/>
        <pc:sldMkLst>
          <pc:docMk/>
          <pc:sldMk cId="2025405914" sldId="396"/>
        </pc:sldMkLst>
        <pc:spChg chg="add mod">
          <ac:chgData name="Samson Christopher" userId="6a13b5f1e64a53ae" providerId="LiveId" clId="{69AF6646-522A-4A67-9FCD-552B24D55D77}" dt="2020-10-11T05:32:57.124" v="425" actId="1035"/>
          <ac:spMkLst>
            <pc:docMk/>
            <pc:sldMk cId="2025405914" sldId="396"/>
            <ac:spMk id="4" creationId="{068765C7-34BC-4CFE-8791-BF3B81967463}"/>
          </ac:spMkLst>
        </pc:spChg>
      </pc:sldChg>
      <pc:sldChg chg="addSp modSp mod">
        <pc:chgData name="Samson Christopher" userId="6a13b5f1e64a53ae" providerId="LiveId" clId="{69AF6646-522A-4A67-9FCD-552B24D55D77}" dt="2020-10-11T05:32:52.006" v="371" actId="1035"/>
        <pc:sldMkLst>
          <pc:docMk/>
          <pc:sldMk cId="2940326978" sldId="397"/>
        </pc:sldMkLst>
        <pc:spChg chg="add mod">
          <ac:chgData name="Samson Christopher" userId="6a13b5f1e64a53ae" providerId="LiveId" clId="{69AF6646-522A-4A67-9FCD-552B24D55D77}" dt="2020-10-11T05:32:52.006" v="371" actId="1035"/>
          <ac:spMkLst>
            <pc:docMk/>
            <pc:sldMk cId="2940326978" sldId="397"/>
            <ac:spMk id="4" creationId="{342904D6-DCCD-407C-90FB-035FAEECC965}"/>
          </ac:spMkLst>
        </pc:spChg>
      </pc:sldChg>
      <pc:sldChg chg="addSp modSp mod">
        <pc:chgData name="Samson Christopher" userId="6a13b5f1e64a53ae" providerId="LiveId" clId="{69AF6646-522A-4A67-9FCD-552B24D55D77}" dt="2020-10-11T05:32:44.885" v="315" actId="1036"/>
        <pc:sldMkLst>
          <pc:docMk/>
          <pc:sldMk cId="2964080828" sldId="398"/>
        </pc:sldMkLst>
        <pc:spChg chg="add mod">
          <ac:chgData name="Samson Christopher" userId="6a13b5f1e64a53ae" providerId="LiveId" clId="{69AF6646-522A-4A67-9FCD-552B24D55D77}" dt="2020-10-11T05:32:44.885" v="315" actId="1036"/>
          <ac:spMkLst>
            <pc:docMk/>
            <pc:sldMk cId="2964080828" sldId="398"/>
            <ac:spMk id="4" creationId="{E33018B2-A5AF-4112-9960-05923508DC8D}"/>
          </ac:spMkLst>
        </pc:spChg>
      </pc:sldChg>
      <pc:sldChg chg="addSp modSp mod">
        <pc:chgData name="Samson Christopher" userId="6a13b5f1e64a53ae" providerId="LiveId" clId="{69AF6646-522A-4A67-9FCD-552B24D55D77}" dt="2020-10-11T05:32:36.456" v="272" actId="1035"/>
        <pc:sldMkLst>
          <pc:docMk/>
          <pc:sldMk cId="1883622595" sldId="399"/>
        </pc:sldMkLst>
        <pc:spChg chg="add mod">
          <ac:chgData name="Samson Christopher" userId="6a13b5f1e64a53ae" providerId="LiveId" clId="{69AF6646-522A-4A67-9FCD-552B24D55D77}" dt="2020-10-11T05:32:36.456" v="272" actId="1035"/>
          <ac:spMkLst>
            <pc:docMk/>
            <pc:sldMk cId="1883622595" sldId="399"/>
            <ac:spMk id="4" creationId="{15D225F9-8CA3-46B1-9023-C64F60FEAE1D}"/>
          </ac:spMkLst>
        </pc:spChg>
      </pc:sldChg>
      <pc:sldChg chg="addSp modSp mod">
        <pc:chgData name="Samson Christopher" userId="6a13b5f1e64a53ae" providerId="LiveId" clId="{69AF6646-522A-4A67-9FCD-552B24D55D77}" dt="2020-10-11T05:32:26.667" v="208" actId="1035"/>
        <pc:sldMkLst>
          <pc:docMk/>
          <pc:sldMk cId="642142391" sldId="400"/>
        </pc:sldMkLst>
        <pc:spChg chg="add mod">
          <ac:chgData name="Samson Christopher" userId="6a13b5f1e64a53ae" providerId="LiveId" clId="{69AF6646-522A-4A67-9FCD-552B24D55D77}" dt="2020-10-11T05:32:26.667" v="208" actId="1035"/>
          <ac:spMkLst>
            <pc:docMk/>
            <pc:sldMk cId="642142391" sldId="400"/>
            <ac:spMk id="4" creationId="{01CA2B20-3C19-4A72-80F1-7567A60F7A2C}"/>
          </ac:spMkLst>
        </pc:spChg>
      </pc:sldChg>
      <pc:sldChg chg="addSp modSp mod">
        <pc:chgData name="Samson Christopher" userId="6a13b5f1e64a53ae" providerId="LiveId" clId="{69AF6646-522A-4A67-9FCD-552B24D55D77}" dt="2020-10-11T05:32:22.118" v="156" actId="1035"/>
        <pc:sldMkLst>
          <pc:docMk/>
          <pc:sldMk cId="620554568" sldId="401"/>
        </pc:sldMkLst>
        <pc:spChg chg="add mod">
          <ac:chgData name="Samson Christopher" userId="6a13b5f1e64a53ae" providerId="LiveId" clId="{69AF6646-522A-4A67-9FCD-552B24D55D77}" dt="2020-10-11T05:32:22.118" v="156" actId="1035"/>
          <ac:spMkLst>
            <pc:docMk/>
            <pc:sldMk cId="620554568" sldId="401"/>
            <ac:spMk id="4" creationId="{3C3EF58F-9315-4AFC-A61E-0583CAE4B213}"/>
          </ac:spMkLst>
        </pc:spChg>
      </pc:sldChg>
      <pc:sldChg chg="addSp modSp mod">
        <pc:chgData name="Samson Christopher" userId="6a13b5f1e64a53ae" providerId="LiveId" clId="{69AF6646-522A-4A67-9FCD-552B24D55D77}" dt="2020-10-11T05:32:15.723" v="108" actId="1035"/>
        <pc:sldMkLst>
          <pc:docMk/>
          <pc:sldMk cId="459594907" sldId="402"/>
        </pc:sldMkLst>
        <pc:spChg chg="add mod">
          <ac:chgData name="Samson Christopher" userId="6a13b5f1e64a53ae" providerId="LiveId" clId="{69AF6646-522A-4A67-9FCD-552B24D55D77}" dt="2020-10-11T05:32:15.723" v="108" actId="1035"/>
          <ac:spMkLst>
            <pc:docMk/>
            <pc:sldMk cId="459594907" sldId="402"/>
            <ac:spMk id="4" creationId="{D9111CA5-CD23-4DB1-9702-527006D05ECB}"/>
          </ac:spMkLst>
        </pc:spChg>
      </pc:sldChg>
      <pc:sldChg chg="del">
        <pc:chgData name="Samson Christopher" userId="6a13b5f1e64a53ae" providerId="LiveId" clId="{69AF6646-522A-4A67-9FCD-552B24D55D77}" dt="2020-10-11T05:17:28.58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70B28-F82D-4C36-AEEB-83E28D55A884}"/>
              </a:ext>
            </a:extLst>
          </p:cNvPr>
          <p:cNvSpPr txBox="1"/>
          <p:nvPr/>
        </p:nvSpPr>
        <p:spPr>
          <a:xfrm>
            <a:off x="857075" y="5377237"/>
            <a:ext cx="104778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iU¡ûU</a:t>
            </a:r>
            <a:r>
              <a:rPr lang="en-US" dirty="0"/>
              <a:t> </a:t>
            </a:r>
            <a:r>
              <a:rPr lang="en-US" dirty="0" err="1"/>
              <a:t>LiØu</a:t>
            </a:r>
            <a:r>
              <a:rPr lang="en-US" dirty="0"/>
              <a:t> </a:t>
            </a:r>
            <a:r>
              <a:rPr lang="en-US" dirty="0" err="1"/>
              <a:t>LiúPu</a:t>
            </a:r>
            <a:r>
              <a:rPr lang="en-US" dirty="0"/>
              <a:t> </a:t>
            </a:r>
          </a:p>
          <a:p>
            <a:r>
              <a:rPr lang="en-US" dirty="0"/>
              <a:t>®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HùNuû</a:t>
            </a:r>
            <a:r>
              <a:rPr lang="en-US" dirty="0"/>
              <a:t>] </a:t>
            </a:r>
            <a:r>
              <a:rPr lang="en-US" dirty="0" err="1"/>
              <a:t>AûZd¡u</a:t>
            </a:r>
            <a:r>
              <a:rPr lang="en-US" dirty="0"/>
              <a:t>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018B2-A5AF-4112-9960-05923508DC8D}"/>
              </a:ext>
            </a:extLst>
          </p:cNvPr>
          <p:cNvSpPr txBox="1"/>
          <p:nvPr/>
        </p:nvSpPr>
        <p:spPr>
          <a:xfrm>
            <a:off x="2116472" y="5383637"/>
            <a:ext cx="79590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çRoLs</a:t>
            </a:r>
            <a:r>
              <a:rPr lang="en-US" dirty="0"/>
              <a:t> </a:t>
            </a:r>
            <a:r>
              <a:rPr lang="en-US" dirty="0" err="1"/>
              <a:t>TdRoLú</a:t>
            </a:r>
            <a:r>
              <a:rPr lang="en-US" dirty="0"/>
              <a:t>[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YôÝm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úT¬uTjûR</a:t>
            </a:r>
            <a:r>
              <a:rPr lang="en-US" dirty="0"/>
              <a:t> </a:t>
            </a:r>
            <a:r>
              <a:rPr lang="en-US" dirty="0" err="1"/>
              <a:t>SôÓ¡uú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25F9-8CA3-46B1-9023-C64F60FEAE1D}"/>
              </a:ext>
            </a:extLst>
          </p:cNvPr>
          <p:cNvSpPr txBox="1"/>
          <p:nvPr/>
        </p:nvSpPr>
        <p:spPr>
          <a:xfrm>
            <a:off x="1759940" y="5385626"/>
            <a:ext cx="86721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ÑLm</a:t>
            </a:r>
            <a:r>
              <a:rPr lang="en-US" dirty="0"/>
              <a:t> </a:t>
            </a:r>
            <a:r>
              <a:rPr lang="en-US" dirty="0" err="1"/>
              <a:t>BúWôd¡VØm</a:t>
            </a:r>
            <a:r>
              <a:rPr lang="en-US" dirty="0"/>
              <a:t> </a:t>
            </a:r>
            <a:r>
              <a:rPr lang="en-US" dirty="0" err="1"/>
              <a:t>SpXôºoYôReLs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EiúP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A2B20-3C19-4A72-80F1-7567A60F7A2C}"/>
              </a:ext>
            </a:extLst>
          </p:cNvPr>
          <p:cNvSpPr txBox="1"/>
          <p:nvPr/>
        </p:nvSpPr>
        <p:spPr>
          <a:xfrm>
            <a:off x="1990637" y="5377238"/>
            <a:ext cx="82107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NêL</a:t>
            </a:r>
            <a:r>
              <a:rPr lang="en-US" dirty="0"/>
              <a:t> </a:t>
            </a:r>
            <a:r>
              <a:rPr lang="en-US" dirty="0" err="1"/>
              <a:t>Cû</a:t>
            </a:r>
            <a:r>
              <a:rPr lang="en-US" dirty="0"/>
              <a:t>[</a:t>
            </a:r>
            <a:r>
              <a:rPr lang="en-US" dirty="0" err="1"/>
              <a:t>lTôßRp</a:t>
            </a:r>
            <a:r>
              <a:rPr lang="en-US" dirty="0"/>
              <a:t> </a:t>
            </a:r>
          </a:p>
          <a:p>
            <a:r>
              <a:rPr lang="en-US" dirty="0" err="1"/>
              <a:t>úRûY</a:t>
            </a:r>
            <a:r>
              <a:rPr lang="en-US" dirty="0"/>
              <a:t>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¥ </a:t>
            </a:r>
            <a:r>
              <a:rPr lang="en-US" dirty="0" err="1"/>
              <a:t>LiPûPúYu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EF58F-9315-4AFC-A61E-0583CAE4B213}"/>
              </a:ext>
            </a:extLst>
          </p:cNvPr>
          <p:cNvSpPr txBox="1"/>
          <p:nvPr/>
        </p:nvSpPr>
        <p:spPr>
          <a:xfrm>
            <a:off x="2187779" y="5377237"/>
            <a:ext cx="78164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</a:t>
            </a:r>
            <a:r>
              <a:rPr lang="en-US" dirty="0" err="1"/>
              <a:t>úVô</a:t>
            </a:r>
            <a:r>
              <a:rPr lang="en-US" dirty="0"/>
              <a:t> ©W§ </a:t>
            </a:r>
            <a:r>
              <a:rPr lang="en-US" dirty="0" err="1"/>
              <a:t>TXuLs</a:t>
            </a:r>
            <a:r>
              <a:rPr lang="en-US" dirty="0"/>
              <a:t> </a:t>
            </a:r>
            <a:r>
              <a:rPr lang="en-US" dirty="0" err="1"/>
              <a:t>EjRU</a:t>
            </a:r>
            <a:r>
              <a:rPr lang="en-US" dirty="0"/>
              <a:t> </a:t>
            </a:r>
            <a:r>
              <a:rPr lang="en-US" dirty="0" err="1"/>
              <a:t>F¯Vo</a:t>
            </a:r>
            <a:r>
              <a:rPr lang="en-US" dirty="0"/>
              <a:t> </a:t>
            </a:r>
            <a:r>
              <a:rPr lang="en-US" dirty="0" err="1"/>
              <a:t>ùTt±PúY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11CA5-CD23-4DB1-9702-527006D05ECB}"/>
              </a:ext>
            </a:extLst>
          </p:cNvPr>
          <p:cNvSpPr txBox="1"/>
          <p:nvPr/>
        </p:nvSpPr>
        <p:spPr>
          <a:xfrm>
            <a:off x="1793496" y="537723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KhPm</a:t>
            </a:r>
            <a:r>
              <a:rPr lang="en-US" dirty="0"/>
              <a:t> </a:t>
            </a:r>
            <a:r>
              <a:rPr lang="en-US" dirty="0" err="1"/>
              <a:t>ù_VjúRôÓ</a:t>
            </a:r>
            <a:r>
              <a:rPr lang="en-US" dirty="0"/>
              <a:t> </a:t>
            </a:r>
            <a:r>
              <a:rPr lang="en-US" dirty="0" err="1"/>
              <a:t>Ø¥j§Óm</a:t>
            </a:r>
            <a:r>
              <a:rPr lang="en-US" dirty="0"/>
              <a:t> </a:t>
            </a:r>
            <a:r>
              <a:rPr lang="en-US" dirty="0" err="1"/>
              <a:t>Juú</a:t>
            </a:r>
            <a:r>
              <a:rPr lang="en-US" dirty="0"/>
              <a:t>\ G]</a:t>
            </a:r>
            <a:r>
              <a:rPr lang="en-US" dirty="0" err="1"/>
              <a:t>RôYp</a:t>
            </a:r>
            <a:r>
              <a:rPr lang="en-US" dirty="0"/>
              <a:t> HÑ </a:t>
            </a:r>
            <a:r>
              <a:rPr lang="en-US" dirty="0" err="1"/>
              <a:t>úTôÕm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1946-76FE-4E35-B248-BA534F03AC2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UiÔX¡uTeLs</a:t>
            </a:r>
            <a:r>
              <a:rPr lang="en-US" dirty="0"/>
              <a:t> </a:t>
            </a:r>
            <a:r>
              <a:rPr lang="en-US" dirty="0" err="1"/>
              <a:t>UôûVVpúXô</a:t>
            </a:r>
            <a:r>
              <a:rPr lang="en-US" dirty="0"/>
              <a:t> </a:t>
            </a:r>
            <a:r>
              <a:rPr lang="en-US" dirty="0" err="1"/>
              <a:t>ÅQô</a:t>
            </a:r>
            <a:r>
              <a:rPr lang="en-US" dirty="0"/>
              <a:t>]</a:t>
            </a:r>
            <a:r>
              <a:rPr lang="en-US" dirty="0" err="1"/>
              <a:t>úR</a:t>
            </a:r>
            <a:r>
              <a:rPr lang="en-US" dirty="0"/>
              <a:t> </a:t>
            </a:r>
            <a:r>
              <a:rPr lang="en-US" dirty="0" err="1"/>
              <a:t>Uô±ÓúR</a:t>
            </a:r>
            <a:r>
              <a:rPr lang="en-US" dirty="0"/>
              <a:t> ®</a:t>
            </a:r>
            <a:r>
              <a:rPr lang="en-US" dirty="0" err="1"/>
              <a:t>iËY</a:t>
            </a:r>
            <a:r>
              <a:rPr lang="en-US" dirty="0"/>
              <a:t> ¡</a:t>
            </a:r>
            <a:r>
              <a:rPr lang="en-US" dirty="0" err="1"/>
              <a:t>ÃPúUô</a:t>
            </a:r>
            <a:r>
              <a:rPr lang="en-US" dirty="0"/>
              <a:t> </a:t>
            </a:r>
            <a:r>
              <a:rPr lang="en-US" dirty="0" err="1"/>
              <a:t>GuùNôkRúU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459F5-DF99-456C-8B58-C0C4DE4FE35C}"/>
              </a:ext>
            </a:extLst>
          </p:cNvPr>
          <p:cNvSpPr txBox="1"/>
          <p:nvPr/>
        </p:nvSpPr>
        <p:spPr>
          <a:xfrm>
            <a:off x="1873191" y="5377237"/>
            <a:ext cx="84456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UWQ </a:t>
            </a:r>
            <a:r>
              <a:rPr lang="en-US" dirty="0" err="1"/>
              <a:t>úVôoRôu</a:t>
            </a:r>
            <a:r>
              <a:rPr lang="en-US" dirty="0"/>
              <a:t> ×</a:t>
            </a:r>
            <a:r>
              <a:rPr lang="en-US" dirty="0" err="1"/>
              <a:t>WiÓ</a:t>
            </a:r>
            <a:r>
              <a:rPr lang="en-US" dirty="0"/>
              <a:t> </a:t>
            </a:r>
            <a:r>
              <a:rPr lang="en-US" dirty="0" err="1"/>
              <a:t>YkRôp</a:t>
            </a:r>
            <a:r>
              <a:rPr lang="en-US" dirty="0"/>
              <a:t> </a:t>
            </a:r>
            <a:r>
              <a:rPr lang="en-US" dirty="0" err="1"/>
              <a:t>UôÛ</a:t>
            </a:r>
            <a:r>
              <a:rPr lang="en-US" dirty="0"/>
              <a:t>ª </a:t>
            </a:r>
            <a:r>
              <a:rPr lang="en-US" dirty="0" err="1"/>
              <a:t>HÑ®u</a:t>
            </a:r>
            <a:r>
              <a:rPr lang="en-US" dirty="0"/>
              <a:t> </a:t>
            </a:r>
            <a:r>
              <a:rPr lang="en-US" dirty="0" err="1"/>
              <a:t>LlTp</a:t>
            </a:r>
            <a:r>
              <a:rPr lang="en-US" dirty="0"/>
              <a:t> H±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56B40-EE7D-4B95-9108-B7ADD4BE0382}"/>
              </a:ext>
            </a:extLst>
          </p:cNvPr>
          <p:cNvSpPr txBox="1"/>
          <p:nvPr/>
        </p:nvSpPr>
        <p:spPr>
          <a:xfrm>
            <a:off x="1785107" y="5377238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AdLûWúVôWm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ùNu±ÓúYu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YWúYt</a:t>
            </a:r>
            <a:r>
              <a:rPr lang="en-US" dirty="0"/>
              <a:t>× </a:t>
            </a:r>
            <a:r>
              <a:rPr lang="en-US" dirty="0" err="1"/>
              <a:t>Lôj§ÚdÏm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710BC-0DA1-4E4A-A58C-590E6753A253}"/>
              </a:ext>
            </a:extLst>
          </p:cNvPr>
          <p:cNvSpPr txBox="1"/>
          <p:nvPr/>
        </p:nvSpPr>
        <p:spPr>
          <a:xfrm>
            <a:off x="1936109" y="5368847"/>
            <a:ext cx="83197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TW¾£úX TX </a:t>
            </a:r>
            <a:r>
              <a:rPr lang="en-US" dirty="0" err="1"/>
              <a:t>Lôh£Ls</a:t>
            </a:r>
            <a:r>
              <a:rPr lang="en-US" dirty="0"/>
              <a:t> </a:t>
            </a:r>
          </a:p>
          <a:p>
            <a:r>
              <a:rPr lang="en-US" dirty="0" err="1"/>
              <a:t>TôojÕl</a:t>
            </a:r>
            <a:r>
              <a:rPr lang="en-US" dirty="0"/>
              <a:t> </a:t>
            </a:r>
            <a:r>
              <a:rPr lang="en-US" dirty="0" err="1"/>
              <a:t>TWYNm</a:t>
            </a:r>
            <a:r>
              <a:rPr lang="en-US" dirty="0"/>
              <a:t> </a:t>
            </a:r>
            <a:r>
              <a:rPr lang="en-US" dirty="0" err="1"/>
              <a:t>ùTôe¡ÓúU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2DC9C-35B4-470F-979E-28D2CFF1A926}"/>
              </a:ext>
            </a:extLst>
          </p:cNvPr>
          <p:cNvSpPr txBox="1"/>
          <p:nvPr/>
        </p:nvSpPr>
        <p:spPr>
          <a:xfrm>
            <a:off x="1768329" y="5377238"/>
            <a:ext cx="86553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LYûXÙm</a:t>
            </a:r>
            <a:r>
              <a:rPr lang="en-US" dirty="0"/>
              <a:t> </a:t>
            </a:r>
            <a:r>
              <a:rPr lang="en-US" dirty="0" err="1"/>
              <a:t>Ae¡pûXúV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Uôo©²p </a:t>
            </a:r>
            <a:r>
              <a:rPr lang="en-US" dirty="0" err="1"/>
              <a:t>Nônk§ÓúYu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4AFBB-72A0-4435-BB64-498AE95DB686}"/>
              </a:ext>
            </a:extLst>
          </p:cNvPr>
          <p:cNvSpPr txBox="1"/>
          <p:nvPr/>
        </p:nvSpPr>
        <p:spPr>
          <a:xfrm>
            <a:off x="2099694" y="5377237"/>
            <a:ext cx="7992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_X S§ </a:t>
            </a:r>
            <a:r>
              <a:rPr lang="en-US" dirty="0" err="1"/>
              <a:t>K¥Óm</a:t>
            </a:r>
            <a:r>
              <a:rPr lang="en-US" dirty="0"/>
              <a:t> </a:t>
            </a:r>
          </a:p>
          <a:p>
            <a:r>
              <a:rPr lang="en-US" dirty="0"/>
              <a:t>ËY Ri½Wôp Gu </a:t>
            </a:r>
            <a:r>
              <a:rPr lang="en-US" dirty="0" err="1"/>
              <a:t>RôLm</a:t>
            </a:r>
            <a:r>
              <a:rPr lang="en-US" dirty="0"/>
              <a:t> ¾Úm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65C7-34BC-4CFE-8791-BF3B81967463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ûL</a:t>
            </a:r>
            <a:r>
              <a:rPr lang="en-US" dirty="0"/>
              <a:t> </a:t>
            </a:r>
            <a:r>
              <a:rPr lang="en-US" dirty="0" err="1"/>
              <a:t>úLôoójÕ</a:t>
            </a:r>
            <a:r>
              <a:rPr lang="en-US" dirty="0"/>
              <a:t> </a:t>
            </a:r>
            <a:r>
              <a:rPr lang="en-US" dirty="0" err="1"/>
              <a:t>SPk§P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</a:t>
            </a:r>
            <a:r>
              <a:rPr lang="en-US" dirty="0" err="1"/>
              <a:t>R®d¡u</a:t>
            </a:r>
            <a:r>
              <a:rPr lang="en-US" dirty="0"/>
              <a:t>\ </a:t>
            </a:r>
            <a:r>
              <a:rPr lang="en-US" dirty="0" err="1"/>
              <a:t>ùRuàs</a:t>
            </a:r>
            <a:r>
              <a:rPr lang="en-US" dirty="0"/>
              <a:t>[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904D6-DCCD-407C-90FB-035FAEECC965}"/>
              </a:ext>
            </a:extLst>
          </p:cNvPr>
          <p:cNvSpPr txBox="1"/>
          <p:nvPr/>
        </p:nvSpPr>
        <p:spPr>
          <a:xfrm>
            <a:off x="2363947" y="5377237"/>
            <a:ext cx="74641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×§V L² ×£</a:t>
            </a:r>
            <a:r>
              <a:rPr lang="en-US" dirty="0" err="1"/>
              <a:t>j§ÓúYu</a:t>
            </a:r>
            <a:r>
              <a:rPr lang="en-US" dirty="0"/>
              <a:t> </a:t>
            </a:r>
            <a:r>
              <a:rPr lang="en-US" dirty="0" err="1"/>
              <a:t>édLs</a:t>
            </a:r>
            <a:r>
              <a:rPr lang="en-US" dirty="0"/>
              <a:t> </a:t>
            </a:r>
            <a:r>
              <a:rPr lang="en-US" dirty="0" err="1"/>
              <a:t>SÓúY</a:t>
            </a:r>
            <a:r>
              <a:rPr lang="en-US" dirty="0"/>
              <a:t> </a:t>
            </a:r>
            <a:r>
              <a:rPr lang="en-US" dirty="0" err="1"/>
              <a:t>EXô®ÓúYu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192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2020-10-11T05:33:47Z</dcterms:modified>
</cp:coreProperties>
</file>