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DC20EB81-D7E9-4862-98F5-0C9C276660A0}"/>
    <pc:docChg chg="addSld delSld modSld">
      <pc:chgData name="Samson Christopher" userId="6a13b5f1e64a53ae" providerId="LiveId" clId="{DC20EB81-D7E9-4862-98F5-0C9C276660A0}" dt="2020-05-28T19:59:45.701" v="974" actId="1035"/>
      <pc:docMkLst>
        <pc:docMk/>
      </pc:docMkLst>
      <pc:sldChg chg="del">
        <pc:chgData name="Samson Christopher" userId="6a13b5f1e64a53ae" providerId="LiveId" clId="{DC20EB81-D7E9-4862-98F5-0C9C276660A0}" dt="2020-05-28T19:54:30.645" v="24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DC20EB81-D7E9-4862-98F5-0C9C276660A0}" dt="2020-05-28T19:57:44.647" v="103" actId="1036"/>
        <pc:sldMkLst>
          <pc:docMk/>
          <pc:sldMk cId="1777894342" sldId="389"/>
        </pc:sldMkLst>
        <pc:spChg chg="add mod">
          <ac:chgData name="Samson Christopher" userId="6a13b5f1e64a53ae" providerId="LiveId" clId="{DC20EB81-D7E9-4862-98F5-0C9C276660A0}" dt="2020-05-28T19:57:44.647" v="103" actId="1036"/>
          <ac:spMkLst>
            <pc:docMk/>
            <pc:sldMk cId="1777894342" sldId="389"/>
            <ac:spMk id="2" creationId="{96A1BFED-8DE8-4C5D-A3B6-FFD5EAE75E8F}"/>
          </ac:spMkLst>
        </pc:spChg>
      </pc:sldChg>
      <pc:sldChg chg="addSp modSp mod">
        <pc:chgData name="Samson Christopher" userId="6a13b5f1e64a53ae" providerId="LiveId" clId="{DC20EB81-D7E9-4862-98F5-0C9C276660A0}" dt="2020-05-28T19:57:55.061" v="158" actId="1036"/>
        <pc:sldMkLst>
          <pc:docMk/>
          <pc:sldMk cId="850099564" sldId="390"/>
        </pc:sldMkLst>
        <pc:spChg chg="add mod">
          <ac:chgData name="Samson Christopher" userId="6a13b5f1e64a53ae" providerId="LiveId" clId="{DC20EB81-D7E9-4862-98F5-0C9C276660A0}" dt="2020-05-28T19:57:55.061" v="158" actId="1036"/>
          <ac:spMkLst>
            <pc:docMk/>
            <pc:sldMk cId="850099564" sldId="390"/>
            <ac:spMk id="2" creationId="{39B5F8EC-3384-4C94-8E13-4F3F6333CA45}"/>
          </ac:spMkLst>
        </pc:spChg>
      </pc:sldChg>
      <pc:sldChg chg="addSp modSp mod">
        <pc:chgData name="Samson Christopher" userId="6a13b5f1e64a53ae" providerId="LiveId" clId="{DC20EB81-D7E9-4862-98F5-0C9C276660A0}" dt="2020-05-28T19:58:02.500" v="208" actId="1036"/>
        <pc:sldMkLst>
          <pc:docMk/>
          <pc:sldMk cId="944968354" sldId="391"/>
        </pc:sldMkLst>
        <pc:spChg chg="add mod">
          <ac:chgData name="Samson Christopher" userId="6a13b5f1e64a53ae" providerId="LiveId" clId="{DC20EB81-D7E9-4862-98F5-0C9C276660A0}" dt="2020-05-28T19:58:02.500" v="208" actId="1036"/>
          <ac:spMkLst>
            <pc:docMk/>
            <pc:sldMk cId="944968354" sldId="391"/>
            <ac:spMk id="2" creationId="{5BC7307C-439C-41FC-8D98-2B50005D2EB8}"/>
          </ac:spMkLst>
        </pc:spChg>
      </pc:sldChg>
      <pc:sldChg chg="addSp modSp mod">
        <pc:chgData name="Samson Christopher" userId="6a13b5f1e64a53ae" providerId="LiveId" clId="{DC20EB81-D7E9-4862-98F5-0C9C276660A0}" dt="2020-05-28T19:58:09.657" v="259" actId="1036"/>
        <pc:sldMkLst>
          <pc:docMk/>
          <pc:sldMk cId="1414681237" sldId="392"/>
        </pc:sldMkLst>
        <pc:spChg chg="add mod">
          <ac:chgData name="Samson Christopher" userId="6a13b5f1e64a53ae" providerId="LiveId" clId="{DC20EB81-D7E9-4862-98F5-0C9C276660A0}" dt="2020-05-28T19:58:09.657" v="259" actId="1036"/>
          <ac:spMkLst>
            <pc:docMk/>
            <pc:sldMk cId="1414681237" sldId="392"/>
            <ac:spMk id="2" creationId="{25040BD1-FC3D-451B-A424-1C5EED19603D}"/>
          </ac:spMkLst>
        </pc:spChg>
      </pc:sldChg>
      <pc:sldChg chg="addSp modSp mod">
        <pc:chgData name="Samson Christopher" userId="6a13b5f1e64a53ae" providerId="LiveId" clId="{DC20EB81-D7E9-4862-98F5-0C9C276660A0}" dt="2020-05-28T19:58:16.913" v="308" actId="1035"/>
        <pc:sldMkLst>
          <pc:docMk/>
          <pc:sldMk cId="4103851070" sldId="393"/>
        </pc:sldMkLst>
        <pc:spChg chg="add mod">
          <ac:chgData name="Samson Christopher" userId="6a13b5f1e64a53ae" providerId="LiveId" clId="{DC20EB81-D7E9-4862-98F5-0C9C276660A0}" dt="2020-05-28T19:58:16.913" v="308" actId="1035"/>
          <ac:spMkLst>
            <pc:docMk/>
            <pc:sldMk cId="4103851070" sldId="393"/>
            <ac:spMk id="2" creationId="{9423B46A-FF16-40EB-AD2A-3CF59F286314}"/>
          </ac:spMkLst>
        </pc:spChg>
      </pc:sldChg>
      <pc:sldChg chg="addSp modSp mod">
        <pc:chgData name="Samson Christopher" userId="6a13b5f1e64a53ae" providerId="LiveId" clId="{DC20EB81-D7E9-4862-98F5-0C9C276660A0}" dt="2020-05-28T19:58:25.778" v="378" actId="1035"/>
        <pc:sldMkLst>
          <pc:docMk/>
          <pc:sldMk cId="659567130" sldId="394"/>
        </pc:sldMkLst>
        <pc:spChg chg="add mod">
          <ac:chgData name="Samson Christopher" userId="6a13b5f1e64a53ae" providerId="LiveId" clId="{DC20EB81-D7E9-4862-98F5-0C9C276660A0}" dt="2020-05-28T19:58:25.778" v="378" actId="1035"/>
          <ac:spMkLst>
            <pc:docMk/>
            <pc:sldMk cId="659567130" sldId="394"/>
            <ac:spMk id="2" creationId="{6E51D48C-4B51-4794-8E3D-8BB77AD74753}"/>
          </ac:spMkLst>
        </pc:spChg>
      </pc:sldChg>
      <pc:sldChg chg="addSp modSp mod">
        <pc:chgData name="Samson Christopher" userId="6a13b5f1e64a53ae" providerId="LiveId" clId="{DC20EB81-D7E9-4862-98F5-0C9C276660A0}" dt="2020-05-28T19:58:34.638" v="435" actId="1035"/>
        <pc:sldMkLst>
          <pc:docMk/>
          <pc:sldMk cId="859356432" sldId="395"/>
        </pc:sldMkLst>
        <pc:spChg chg="add mod">
          <ac:chgData name="Samson Christopher" userId="6a13b5f1e64a53ae" providerId="LiveId" clId="{DC20EB81-D7E9-4862-98F5-0C9C276660A0}" dt="2020-05-28T19:58:34.638" v="435" actId="1035"/>
          <ac:spMkLst>
            <pc:docMk/>
            <pc:sldMk cId="859356432" sldId="395"/>
            <ac:spMk id="2" creationId="{FD07F600-E91E-4E09-B409-B0128B7DB318}"/>
          </ac:spMkLst>
        </pc:spChg>
      </pc:sldChg>
      <pc:sldChg chg="addSp modSp mod">
        <pc:chgData name="Samson Christopher" userId="6a13b5f1e64a53ae" providerId="LiveId" clId="{DC20EB81-D7E9-4862-98F5-0C9C276660A0}" dt="2020-05-28T19:58:40.104" v="476" actId="1036"/>
        <pc:sldMkLst>
          <pc:docMk/>
          <pc:sldMk cId="2025405914" sldId="396"/>
        </pc:sldMkLst>
        <pc:spChg chg="add mod">
          <ac:chgData name="Samson Christopher" userId="6a13b5f1e64a53ae" providerId="LiveId" clId="{DC20EB81-D7E9-4862-98F5-0C9C276660A0}" dt="2020-05-28T19:58:40.104" v="476" actId="1036"/>
          <ac:spMkLst>
            <pc:docMk/>
            <pc:sldMk cId="2025405914" sldId="396"/>
            <ac:spMk id="2" creationId="{DC29469D-0D05-4715-A135-9E18FEE66E12}"/>
          </ac:spMkLst>
        </pc:spChg>
      </pc:sldChg>
      <pc:sldChg chg="addSp modSp mod">
        <pc:chgData name="Samson Christopher" userId="6a13b5f1e64a53ae" providerId="LiveId" clId="{DC20EB81-D7E9-4862-98F5-0C9C276660A0}" dt="2020-05-28T19:58:46.879" v="524" actId="1035"/>
        <pc:sldMkLst>
          <pc:docMk/>
          <pc:sldMk cId="2940326978" sldId="397"/>
        </pc:sldMkLst>
        <pc:spChg chg="add mod">
          <ac:chgData name="Samson Christopher" userId="6a13b5f1e64a53ae" providerId="LiveId" clId="{DC20EB81-D7E9-4862-98F5-0C9C276660A0}" dt="2020-05-28T19:58:46.879" v="524" actId="1035"/>
          <ac:spMkLst>
            <pc:docMk/>
            <pc:sldMk cId="2940326978" sldId="397"/>
            <ac:spMk id="2" creationId="{1C092C57-A4CA-4F9B-9828-7ECBD70D268B}"/>
          </ac:spMkLst>
        </pc:spChg>
      </pc:sldChg>
      <pc:sldChg chg="addSp modSp mod">
        <pc:chgData name="Samson Christopher" userId="6a13b5f1e64a53ae" providerId="LiveId" clId="{DC20EB81-D7E9-4862-98F5-0C9C276660A0}" dt="2020-05-28T19:58:51.833" v="565" actId="1036"/>
        <pc:sldMkLst>
          <pc:docMk/>
          <pc:sldMk cId="2964080828" sldId="398"/>
        </pc:sldMkLst>
        <pc:spChg chg="add mod">
          <ac:chgData name="Samson Christopher" userId="6a13b5f1e64a53ae" providerId="LiveId" clId="{DC20EB81-D7E9-4862-98F5-0C9C276660A0}" dt="2020-05-28T19:58:51.833" v="565" actId="1036"/>
          <ac:spMkLst>
            <pc:docMk/>
            <pc:sldMk cId="2964080828" sldId="398"/>
            <ac:spMk id="2" creationId="{AED40439-9303-4366-A183-DA85584FF5EA}"/>
          </ac:spMkLst>
        </pc:spChg>
      </pc:sldChg>
      <pc:sldChg chg="addSp modSp mod">
        <pc:chgData name="Samson Christopher" userId="6a13b5f1e64a53ae" providerId="LiveId" clId="{DC20EB81-D7E9-4862-98F5-0C9C276660A0}" dt="2020-05-28T19:58:57.521" v="604" actId="1036"/>
        <pc:sldMkLst>
          <pc:docMk/>
          <pc:sldMk cId="1883622595" sldId="399"/>
        </pc:sldMkLst>
        <pc:spChg chg="add mod">
          <ac:chgData name="Samson Christopher" userId="6a13b5f1e64a53ae" providerId="LiveId" clId="{DC20EB81-D7E9-4862-98F5-0C9C276660A0}" dt="2020-05-28T19:58:57.521" v="604" actId="1036"/>
          <ac:spMkLst>
            <pc:docMk/>
            <pc:sldMk cId="1883622595" sldId="399"/>
            <ac:spMk id="2" creationId="{58690A0F-5B87-412D-AA58-7952B3880B3B}"/>
          </ac:spMkLst>
        </pc:spChg>
      </pc:sldChg>
      <pc:sldChg chg="addSp modSp mod">
        <pc:chgData name="Samson Christopher" userId="6a13b5f1e64a53ae" providerId="LiveId" clId="{DC20EB81-D7E9-4862-98F5-0C9C276660A0}" dt="2020-05-28T19:59:03.486" v="650" actId="1036"/>
        <pc:sldMkLst>
          <pc:docMk/>
          <pc:sldMk cId="642142391" sldId="400"/>
        </pc:sldMkLst>
        <pc:spChg chg="add mod">
          <ac:chgData name="Samson Christopher" userId="6a13b5f1e64a53ae" providerId="LiveId" clId="{DC20EB81-D7E9-4862-98F5-0C9C276660A0}" dt="2020-05-28T19:59:03.486" v="650" actId="1036"/>
          <ac:spMkLst>
            <pc:docMk/>
            <pc:sldMk cId="642142391" sldId="400"/>
            <ac:spMk id="2" creationId="{0D18CDB4-AB9A-4128-A587-C6136ECE0C97}"/>
          </ac:spMkLst>
        </pc:spChg>
      </pc:sldChg>
      <pc:sldChg chg="addSp modSp mod">
        <pc:chgData name="Samson Christopher" userId="6a13b5f1e64a53ae" providerId="LiveId" clId="{DC20EB81-D7E9-4862-98F5-0C9C276660A0}" dt="2020-05-28T19:59:07.372" v="689" actId="1036"/>
        <pc:sldMkLst>
          <pc:docMk/>
          <pc:sldMk cId="620554568" sldId="401"/>
        </pc:sldMkLst>
        <pc:spChg chg="add mod">
          <ac:chgData name="Samson Christopher" userId="6a13b5f1e64a53ae" providerId="LiveId" clId="{DC20EB81-D7E9-4862-98F5-0C9C276660A0}" dt="2020-05-28T19:59:07.372" v="689" actId="1036"/>
          <ac:spMkLst>
            <pc:docMk/>
            <pc:sldMk cId="620554568" sldId="401"/>
            <ac:spMk id="2" creationId="{D346D3E4-CA41-4CA1-87F0-700F863BB824}"/>
          </ac:spMkLst>
        </pc:spChg>
      </pc:sldChg>
      <pc:sldChg chg="addSp modSp mod">
        <pc:chgData name="Samson Christopher" userId="6a13b5f1e64a53ae" providerId="LiveId" clId="{DC20EB81-D7E9-4862-98F5-0C9C276660A0}" dt="2020-05-28T19:59:14.138" v="738" actId="1036"/>
        <pc:sldMkLst>
          <pc:docMk/>
          <pc:sldMk cId="459594907" sldId="402"/>
        </pc:sldMkLst>
        <pc:spChg chg="add mod">
          <ac:chgData name="Samson Christopher" userId="6a13b5f1e64a53ae" providerId="LiveId" clId="{DC20EB81-D7E9-4862-98F5-0C9C276660A0}" dt="2020-05-28T19:59:14.138" v="738" actId="1036"/>
          <ac:spMkLst>
            <pc:docMk/>
            <pc:sldMk cId="459594907" sldId="402"/>
            <ac:spMk id="2" creationId="{264CCFD1-803A-4BE3-9E79-0DA39A927F4B}"/>
          </ac:spMkLst>
        </pc:spChg>
      </pc:sldChg>
      <pc:sldChg chg="addSp modSp mod">
        <pc:chgData name="Samson Christopher" userId="6a13b5f1e64a53ae" providerId="LiveId" clId="{DC20EB81-D7E9-4862-98F5-0C9C276660A0}" dt="2020-05-28T19:59:20.352" v="789" actId="1035"/>
        <pc:sldMkLst>
          <pc:docMk/>
          <pc:sldMk cId="2376098714" sldId="403"/>
        </pc:sldMkLst>
        <pc:spChg chg="add mod">
          <ac:chgData name="Samson Christopher" userId="6a13b5f1e64a53ae" providerId="LiveId" clId="{DC20EB81-D7E9-4862-98F5-0C9C276660A0}" dt="2020-05-28T19:59:20.352" v="789" actId="1035"/>
          <ac:spMkLst>
            <pc:docMk/>
            <pc:sldMk cId="2376098714" sldId="403"/>
            <ac:spMk id="2" creationId="{04F28976-F5B0-4AE9-A1A8-C3738CD4B72F}"/>
          </ac:spMkLst>
        </pc:spChg>
      </pc:sldChg>
      <pc:sldChg chg="addSp modSp add mod">
        <pc:chgData name="Samson Christopher" userId="6a13b5f1e64a53ae" providerId="LiveId" clId="{DC20EB81-D7E9-4862-98F5-0C9C276660A0}" dt="2020-05-28T19:59:29.252" v="842" actId="1036"/>
        <pc:sldMkLst>
          <pc:docMk/>
          <pc:sldMk cId="1156893338" sldId="404"/>
        </pc:sldMkLst>
        <pc:spChg chg="add mod">
          <ac:chgData name="Samson Christopher" userId="6a13b5f1e64a53ae" providerId="LiveId" clId="{DC20EB81-D7E9-4862-98F5-0C9C276660A0}" dt="2020-05-28T19:59:29.252" v="842" actId="1036"/>
          <ac:spMkLst>
            <pc:docMk/>
            <pc:sldMk cId="1156893338" sldId="404"/>
            <ac:spMk id="2" creationId="{05F001A2-D3A4-4418-AE89-93D8DDB60133}"/>
          </ac:spMkLst>
        </pc:spChg>
      </pc:sldChg>
      <pc:sldChg chg="addSp modSp add mod">
        <pc:chgData name="Samson Christopher" userId="6a13b5f1e64a53ae" providerId="LiveId" clId="{DC20EB81-D7E9-4862-98F5-0C9C276660A0}" dt="2020-05-28T19:59:33.483" v="881" actId="1036"/>
        <pc:sldMkLst>
          <pc:docMk/>
          <pc:sldMk cId="362827997" sldId="405"/>
        </pc:sldMkLst>
        <pc:spChg chg="add mod">
          <ac:chgData name="Samson Christopher" userId="6a13b5f1e64a53ae" providerId="LiveId" clId="{DC20EB81-D7E9-4862-98F5-0C9C276660A0}" dt="2020-05-28T19:59:33.483" v="881" actId="1036"/>
          <ac:spMkLst>
            <pc:docMk/>
            <pc:sldMk cId="362827997" sldId="405"/>
            <ac:spMk id="2" creationId="{5E22932B-409C-48C6-AB37-DC701327B0D2}"/>
          </ac:spMkLst>
        </pc:spChg>
      </pc:sldChg>
      <pc:sldChg chg="addSp modSp add mod">
        <pc:chgData name="Samson Christopher" userId="6a13b5f1e64a53ae" providerId="LiveId" clId="{DC20EB81-D7E9-4862-98F5-0C9C276660A0}" dt="2020-05-28T19:59:40.254" v="933" actId="1035"/>
        <pc:sldMkLst>
          <pc:docMk/>
          <pc:sldMk cId="933149170" sldId="406"/>
        </pc:sldMkLst>
        <pc:spChg chg="add mod">
          <ac:chgData name="Samson Christopher" userId="6a13b5f1e64a53ae" providerId="LiveId" clId="{DC20EB81-D7E9-4862-98F5-0C9C276660A0}" dt="2020-05-28T19:59:40.254" v="933" actId="1035"/>
          <ac:spMkLst>
            <pc:docMk/>
            <pc:sldMk cId="933149170" sldId="406"/>
            <ac:spMk id="2" creationId="{FE297263-26E1-4F8E-93AF-53C251FD8894}"/>
          </ac:spMkLst>
        </pc:spChg>
      </pc:sldChg>
      <pc:sldChg chg="addSp modSp add mod">
        <pc:chgData name="Samson Christopher" userId="6a13b5f1e64a53ae" providerId="LiveId" clId="{DC20EB81-D7E9-4862-98F5-0C9C276660A0}" dt="2020-05-28T19:59:45.701" v="974" actId="1035"/>
        <pc:sldMkLst>
          <pc:docMk/>
          <pc:sldMk cId="1840709373" sldId="407"/>
        </pc:sldMkLst>
        <pc:spChg chg="add mod">
          <ac:chgData name="Samson Christopher" userId="6a13b5f1e64a53ae" providerId="LiveId" clId="{DC20EB81-D7E9-4862-98F5-0C9C276660A0}" dt="2020-05-28T19:59:45.701" v="974" actId="1035"/>
          <ac:spMkLst>
            <pc:docMk/>
            <pc:sldMk cId="1840709373" sldId="407"/>
            <ac:spMk id="2" creationId="{D25A1158-DABE-4128-BAE0-FDB9A8075D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A1BFED-8DE8-4C5D-A3B6-FFD5EAE75E8F}"/>
              </a:ext>
            </a:extLst>
          </p:cNvPr>
          <p:cNvSpPr/>
          <p:nvPr/>
        </p:nvSpPr>
        <p:spPr>
          <a:xfrm>
            <a:off x="-1723606" y="5366428"/>
            <a:ext cx="156392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ú_ô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úRNØiÓ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ÑYôNd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LiQôp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D40439-9303-4366-A183-DA85584FF5EA}"/>
              </a:ext>
            </a:extLst>
          </p:cNvPr>
          <p:cNvSpPr/>
          <p:nvPr/>
        </p:nvSpPr>
        <p:spPr>
          <a:xfrm>
            <a:off x="-1664294" y="5366428"/>
            <a:ext cx="155205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NôYtú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é¬dÏm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BÞúYôm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90A0F-5B87-412D-AA58-7952B3880B3B}"/>
              </a:ext>
            </a:extLst>
          </p:cNvPr>
          <p:cNvSpPr/>
          <p:nvPr/>
        </p:nvSpPr>
        <p:spPr>
          <a:xfrm>
            <a:off x="-1314040" y="5366428"/>
            <a:ext cx="148200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úSôY¯kR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vRXj§p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úbUUôn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lTôßúYôm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18CDB4-AB9A-4128-A587-C6136ECE0C97}"/>
              </a:ext>
            </a:extLst>
          </p:cNvPr>
          <p:cNvSpPr/>
          <p:nvPr/>
        </p:nvSpPr>
        <p:spPr>
          <a:xfrm>
            <a:off x="-1028705" y="5375053"/>
            <a:ext cx="142494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WhNLo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Guù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BÞûL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Åt±ÚlTôo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6D3E4-CA41-4CA1-87F0-700F863BB824}"/>
              </a:ext>
            </a:extLst>
          </p:cNvPr>
          <p:cNvSpPr/>
          <p:nvPr/>
        </p:nvSpPr>
        <p:spPr>
          <a:xfrm>
            <a:off x="-1660287" y="5366428"/>
            <a:ext cx="155125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NôÜLs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Li½ûWj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ÕûPlTôo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CCFD1-803A-4BE3-9E79-0DA39A927F4B}"/>
              </a:ext>
            </a:extLst>
          </p:cNvPr>
          <p:cNvSpPr/>
          <p:nvPr/>
        </p:nvSpPr>
        <p:spPr>
          <a:xfrm>
            <a:off x="-1100036" y="5366429"/>
            <a:ext cx="143920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ãZkÕ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F28976-F5B0-4AE9-A1A8-C3738CD4B72F}"/>
              </a:ext>
            </a:extLst>
          </p:cNvPr>
          <p:cNvSpPr/>
          <p:nvPr/>
        </p:nvSpPr>
        <p:spPr>
          <a:xfrm>
            <a:off x="-510134" y="5366751"/>
            <a:ext cx="132122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Ø¥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Ko Ø¥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AeÏiÓ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F001A2-D3A4-4418-AE89-93D8DDB60133}"/>
              </a:ext>
            </a:extLst>
          </p:cNvPr>
          <p:cNvSpPr/>
          <p:nvPr/>
        </p:nvSpPr>
        <p:spPr>
          <a:xfrm>
            <a:off x="-2269427" y="5366428"/>
            <a:ext cx="167308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Et\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B«u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Á[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Nk§lúTu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9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2932B-409C-48C6-AB37-DC701327B0D2}"/>
              </a:ext>
            </a:extLst>
          </p:cNvPr>
          <p:cNvSpPr/>
          <p:nvPr/>
        </p:nvSpPr>
        <p:spPr>
          <a:xfrm>
            <a:off x="-1997719" y="5366428"/>
            <a:ext cx="1618744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áhPj§p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i¦úX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KnYt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úT¬uTm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ùLôsÞúYu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297263-26E1-4F8E-93AF-53C251FD8894}"/>
              </a:ext>
            </a:extLst>
          </p:cNvPr>
          <p:cNvSpPr/>
          <p:nvPr/>
        </p:nvSpPr>
        <p:spPr>
          <a:xfrm>
            <a:off x="-1075192" y="5366430"/>
            <a:ext cx="143423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HûZdÏm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Uô°ûL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CeÏiÓ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SpÁhTo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14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5A1158-DABE-4128-BAE0-FDB9A8075D1B}"/>
              </a:ext>
            </a:extLst>
          </p:cNvPr>
          <p:cNvSpPr/>
          <p:nvPr/>
        </p:nvSpPr>
        <p:spPr>
          <a:xfrm>
            <a:off x="-1102445" y="5366428"/>
            <a:ext cx="143968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UôkRo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VôYodÏm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CPØiÓ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GpúXôÚm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Gu¡\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B5F8EC-3384-4C94-8E13-4F3F6333CA45}"/>
              </a:ext>
            </a:extLst>
          </p:cNvPr>
          <p:cNvSpPr/>
          <p:nvPr/>
        </p:nvSpPr>
        <p:spPr>
          <a:xfrm>
            <a:off x="-1196217" y="5366429"/>
            <a:ext cx="145844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AûZdÏmùTôÝÕ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AeúL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Y£dLf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ùNpÛúYôm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C7307C-439C-41FC-8D98-2B50005D2EB8}"/>
              </a:ext>
            </a:extLst>
          </p:cNvPr>
          <p:cNvSpPr/>
          <p:nvPr/>
        </p:nvSpPr>
        <p:spPr>
          <a:xfrm>
            <a:off x="0" y="537086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CuTWôn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Dt±úX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úUôhNdLûW«p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40BD1-FC3D-451B-A424-1C5EED19603D}"/>
              </a:ext>
            </a:extLst>
          </p:cNvPr>
          <p:cNvSpPr/>
          <p:nvPr/>
        </p:nvSpPr>
        <p:spPr>
          <a:xfrm>
            <a:off x="-1795740" y="5366428"/>
            <a:ext cx="157834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LûW«p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iúQôo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¸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[l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23B46A-FF16-40EB-AD2A-3CF59F286314}"/>
              </a:ext>
            </a:extLst>
          </p:cNvPr>
          <p:cNvSpPr/>
          <p:nvPr/>
        </p:nvSpPr>
        <p:spPr>
          <a:xfrm>
            <a:off x="-822719" y="5366428"/>
            <a:ext cx="138374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ÕdLm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VôÜm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Atß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51D48C-4B51-4794-8E3D-8BB77AD74753}"/>
              </a:ext>
            </a:extLst>
          </p:cNvPr>
          <p:cNvSpPr/>
          <p:nvPr/>
        </p:nvSpPr>
        <p:spPr>
          <a:xfrm>
            <a:off x="-886036" y="5366428"/>
            <a:ext cx="139640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AY¬p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é¬lúTôm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07F600-E91E-4E09-B409-B0128B7DB318}"/>
              </a:ext>
            </a:extLst>
          </p:cNvPr>
          <p:cNvSpPr/>
          <p:nvPr/>
        </p:nvSpPr>
        <p:spPr>
          <a:xfrm>
            <a:off x="-857185" y="5366427"/>
            <a:ext cx="139063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SuûULû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YQe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29469D-0D05-4715-A135-9E18FEE66E12}"/>
              </a:ext>
            </a:extLst>
          </p:cNvPr>
          <p:cNvSpPr/>
          <p:nvPr/>
        </p:nvSpPr>
        <p:spPr>
          <a:xfrm>
            <a:off x="-1378960" y="5366428"/>
            <a:ext cx="149499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úUôhN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L°lúTôm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92C57-A4CA-4F9B-9828-7ECBD70D268B}"/>
              </a:ext>
            </a:extLst>
          </p:cNvPr>
          <p:cNvSpPr/>
          <p:nvPr/>
        </p:nvSpPr>
        <p:spPr>
          <a:xfrm>
            <a:off x="-1327663" y="5366430"/>
            <a:ext cx="148473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ùRôpûX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Vôj§ûW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i¡ÃPjûR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R¬lúTôm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250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2020-05-28T19:59:51Z</dcterms:modified>
</cp:coreProperties>
</file>