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672D1600-5398-49E4-BB02-8DA08A832079}"/>
    <pc:docChg chg="delSld modSld">
      <pc:chgData name="Samson Christopher" userId="6a13b5f1e64a53ae" providerId="LiveId" clId="{672D1600-5398-49E4-BB02-8DA08A832079}" dt="2020-10-11T05:47:38.524" v="639" actId="1036"/>
      <pc:docMkLst>
        <pc:docMk/>
      </pc:docMkLst>
      <pc:sldChg chg="del">
        <pc:chgData name="Samson Christopher" userId="6a13b5f1e64a53ae" providerId="LiveId" clId="{672D1600-5398-49E4-BB02-8DA08A832079}" dt="2020-10-11T05:43:19.834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672D1600-5398-49E4-BB02-8DA08A832079}" dt="2020-10-11T05:47:38.524" v="639" actId="1036"/>
        <pc:sldMkLst>
          <pc:docMk/>
          <pc:sldMk cId="1777894342" sldId="389"/>
        </pc:sldMkLst>
        <pc:spChg chg="add mod">
          <ac:chgData name="Samson Christopher" userId="6a13b5f1e64a53ae" providerId="LiveId" clId="{672D1600-5398-49E4-BB02-8DA08A832079}" dt="2020-10-11T05:47:38.524" v="639" actId="1036"/>
          <ac:spMkLst>
            <pc:docMk/>
            <pc:sldMk cId="1777894342" sldId="389"/>
            <ac:spMk id="4" creationId="{CEA35C42-69F1-4D10-81A0-31F83EC5ED72}"/>
          </ac:spMkLst>
        </pc:spChg>
      </pc:sldChg>
      <pc:sldChg chg="addSp modSp mod">
        <pc:chgData name="Samson Christopher" userId="6a13b5f1e64a53ae" providerId="LiveId" clId="{672D1600-5398-49E4-BB02-8DA08A832079}" dt="2020-10-11T05:47:32.938" v="588" actId="1035"/>
        <pc:sldMkLst>
          <pc:docMk/>
          <pc:sldMk cId="850099564" sldId="390"/>
        </pc:sldMkLst>
        <pc:spChg chg="add mod">
          <ac:chgData name="Samson Christopher" userId="6a13b5f1e64a53ae" providerId="LiveId" clId="{672D1600-5398-49E4-BB02-8DA08A832079}" dt="2020-10-11T05:47:32.938" v="588" actId="1035"/>
          <ac:spMkLst>
            <pc:docMk/>
            <pc:sldMk cId="850099564" sldId="390"/>
            <ac:spMk id="4" creationId="{4EE33237-0237-4EE4-ABFE-2D8F31D7211E}"/>
          </ac:spMkLst>
        </pc:spChg>
      </pc:sldChg>
      <pc:sldChg chg="addSp modSp mod">
        <pc:chgData name="Samson Christopher" userId="6a13b5f1e64a53ae" providerId="LiveId" clId="{672D1600-5398-49E4-BB02-8DA08A832079}" dt="2020-10-11T05:47:28.127" v="545" actId="1036"/>
        <pc:sldMkLst>
          <pc:docMk/>
          <pc:sldMk cId="944968354" sldId="391"/>
        </pc:sldMkLst>
        <pc:spChg chg="add mod">
          <ac:chgData name="Samson Christopher" userId="6a13b5f1e64a53ae" providerId="LiveId" clId="{672D1600-5398-49E4-BB02-8DA08A832079}" dt="2020-10-11T05:47:28.127" v="545" actId="1036"/>
          <ac:spMkLst>
            <pc:docMk/>
            <pc:sldMk cId="944968354" sldId="391"/>
            <ac:spMk id="4" creationId="{200F5333-0FB3-4EDB-AACB-380B3031E907}"/>
          </ac:spMkLst>
        </pc:spChg>
      </pc:sldChg>
      <pc:sldChg chg="addSp modSp mod">
        <pc:chgData name="Samson Christopher" userId="6a13b5f1e64a53ae" providerId="LiveId" clId="{672D1600-5398-49E4-BB02-8DA08A832079}" dt="2020-10-11T05:47:21.722" v="492" actId="1035"/>
        <pc:sldMkLst>
          <pc:docMk/>
          <pc:sldMk cId="1414681237" sldId="392"/>
        </pc:sldMkLst>
        <pc:spChg chg="add mod">
          <ac:chgData name="Samson Christopher" userId="6a13b5f1e64a53ae" providerId="LiveId" clId="{672D1600-5398-49E4-BB02-8DA08A832079}" dt="2020-10-11T05:47:21.722" v="492" actId="1035"/>
          <ac:spMkLst>
            <pc:docMk/>
            <pc:sldMk cId="1414681237" sldId="392"/>
            <ac:spMk id="4" creationId="{4F3D94D0-E186-48CE-B301-4D7BD4D68520}"/>
          </ac:spMkLst>
        </pc:spChg>
      </pc:sldChg>
      <pc:sldChg chg="addSp modSp mod">
        <pc:chgData name="Samson Christopher" userId="6a13b5f1e64a53ae" providerId="LiveId" clId="{672D1600-5398-49E4-BB02-8DA08A832079}" dt="2020-10-11T05:47:16.144" v="437" actId="1035"/>
        <pc:sldMkLst>
          <pc:docMk/>
          <pc:sldMk cId="4103851070" sldId="393"/>
        </pc:sldMkLst>
        <pc:spChg chg="add mod">
          <ac:chgData name="Samson Christopher" userId="6a13b5f1e64a53ae" providerId="LiveId" clId="{672D1600-5398-49E4-BB02-8DA08A832079}" dt="2020-10-11T05:47:16.144" v="437" actId="1035"/>
          <ac:spMkLst>
            <pc:docMk/>
            <pc:sldMk cId="4103851070" sldId="393"/>
            <ac:spMk id="4" creationId="{F06F210C-6DA4-47BB-93EA-09623F4D7890}"/>
          </ac:spMkLst>
        </pc:spChg>
      </pc:sldChg>
      <pc:sldChg chg="addSp modSp mod">
        <pc:chgData name="Samson Christopher" userId="6a13b5f1e64a53ae" providerId="LiveId" clId="{672D1600-5398-49E4-BB02-8DA08A832079}" dt="2020-10-11T05:47:10.223" v="386" actId="1035"/>
        <pc:sldMkLst>
          <pc:docMk/>
          <pc:sldMk cId="659567130" sldId="394"/>
        </pc:sldMkLst>
        <pc:spChg chg="add mod">
          <ac:chgData name="Samson Christopher" userId="6a13b5f1e64a53ae" providerId="LiveId" clId="{672D1600-5398-49E4-BB02-8DA08A832079}" dt="2020-10-11T05:47:10.223" v="386" actId="1035"/>
          <ac:spMkLst>
            <pc:docMk/>
            <pc:sldMk cId="659567130" sldId="394"/>
            <ac:spMk id="4" creationId="{C77E7267-E1D9-4CBD-96DE-76AA2869AF7D}"/>
          </ac:spMkLst>
        </pc:spChg>
      </pc:sldChg>
      <pc:sldChg chg="addSp modSp mod">
        <pc:chgData name="Samson Christopher" userId="6a13b5f1e64a53ae" providerId="LiveId" clId="{672D1600-5398-49E4-BB02-8DA08A832079}" dt="2020-10-11T05:47:03.772" v="328" actId="1035"/>
        <pc:sldMkLst>
          <pc:docMk/>
          <pc:sldMk cId="859356432" sldId="395"/>
        </pc:sldMkLst>
        <pc:spChg chg="add mod">
          <ac:chgData name="Samson Christopher" userId="6a13b5f1e64a53ae" providerId="LiveId" clId="{672D1600-5398-49E4-BB02-8DA08A832079}" dt="2020-10-11T05:47:03.772" v="328" actId="1035"/>
          <ac:spMkLst>
            <pc:docMk/>
            <pc:sldMk cId="859356432" sldId="395"/>
            <ac:spMk id="4" creationId="{111ED529-FCFC-48B5-9C91-645BA29F287C}"/>
          </ac:spMkLst>
        </pc:spChg>
      </pc:sldChg>
      <pc:sldChg chg="addSp modSp mod">
        <pc:chgData name="Samson Christopher" userId="6a13b5f1e64a53ae" providerId="LiveId" clId="{672D1600-5398-49E4-BB02-8DA08A832079}" dt="2020-10-11T05:46:55.498" v="272" actId="1036"/>
        <pc:sldMkLst>
          <pc:docMk/>
          <pc:sldMk cId="2025405914" sldId="396"/>
        </pc:sldMkLst>
        <pc:spChg chg="add mod">
          <ac:chgData name="Samson Christopher" userId="6a13b5f1e64a53ae" providerId="LiveId" clId="{672D1600-5398-49E4-BB02-8DA08A832079}" dt="2020-10-11T05:46:55.498" v="272" actId="1036"/>
          <ac:spMkLst>
            <pc:docMk/>
            <pc:sldMk cId="2025405914" sldId="396"/>
            <ac:spMk id="4" creationId="{5D5FDBE8-8266-42A4-8FF2-08888F66EDA7}"/>
          </ac:spMkLst>
        </pc:spChg>
      </pc:sldChg>
      <pc:sldChg chg="addSp modSp mod">
        <pc:chgData name="Samson Christopher" userId="6a13b5f1e64a53ae" providerId="LiveId" clId="{672D1600-5398-49E4-BB02-8DA08A832079}" dt="2020-10-11T05:46:49.357" v="224" actId="1036"/>
        <pc:sldMkLst>
          <pc:docMk/>
          <pc:sldMk cId="2940326978" sldId="397"/>
        </pc:sldMkLst>
        <pc:spChg chg="add mod">
          <ac:chgData name="Samson Christopher" userId="6a13b5f1e64a53ae" providerId="LiveId" clId="{672D1600-5398-49E4-BB02-8DA08A832079}" dt="2020-10-11T05:46:49.357" v="224" actId="1036"/>
          <ac:spMkLst>
            <pc:docMk/>
            <pc:sldMk cId="2940326978" sldId="397"/>
            <ac:spMk id="4" creationId="{DC9BB3DF-6147-4922-AD26-0A6876A54C5C}"/>
          </ac:spMkLst>
        </pc:spChg>
      </pc:sldChg>
      <pc:sldChg chg="addSp modSp mod">
        <pc:chgData name="Samson Christopher" userId="6a13b5f1e64a53ae" providerId="LiveId" clId="{672D1600-5398-49E4-BB02-8DA08A832079}" dt="2020-10-11T05:46:41.293" v="161" actId="1036"/>
        <pc:sldMkLst>
          <pc:docMk/>
          <pc:sldMk cId="2964080828" sldId="398"/>
        </pc:sldMkLst>
        <pc:spChg chg="add mod">
          <ac:chgData name="Samson Christopher" userId="6a13b5f1e64a53ae" providerId="LiveId" clId="{672D1600-5398-49E4-BB02-8DA08A832079}" dt="2020-10-11T05:46:41.293" v="161" actId="1036"/>
          <ac:spMkLst>
            <pc:docMk/>
            <pc:sldMk cId="2964080828" sldId="398"/>
            <ac:spMk id="4" creationId="{4F3DC317-13B4-43CB-A90B-CD419389C747}"/>
          </ac:spMkLst>
        </pc:spChg>
      </pc:sldChg>
      <pc:sldChg chg="addSp modSp mod">
        <pc:chgData name="Samson Christopher" userId="6a13b5f1e64a53ae" providerId="LiveId" clId="{672D1600-5398-49E4-BB02-8DA08A832079}" dt="2020-10-11T05:46:34.311" v="107" actId="1035"/>
        <pc:sldMkLst>
          <pc:docMk/>
          <pc:sldMk cId="1883622595" sldId="399"/>
        </pc:sldMkLst>
        <pc:spChg chg="add mod">
          <ac:chgData name="Samson Christopher" userId="6a13b5f1e64a53ae" providerId="LiveId" clId="{672D1600-5398-49E4-BB02-8DA08A832079}" dt="2020-10-11T05:46:34.311" v="107" actId="1035"/>
          <ac:spMkLst>
            <pc:docMk/>
            <pc:sldMk cId="1883622595" sldId="399"/>
            <ac:spMk id="4" creationId="{B2A18DDE-33D4-4360-938A-18428080FFA1}"/>
          </ac:spMkLst>
        </pc:spChg>
      </pc:sldChg>
      <pc:sldChg chg="del">
        <pc:chgData name="Samson Christopher" userId="6a13b5f1e64a53ae" providerId="LiveId" clId="{672D1600-5398-49E4-BB02-8DA08A832079}" dt="2020-10-11T05:42:40.499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672D1600-5398-49E4-BB02-8DA08A832079}" dt="2020-10-11T05:42:40.946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672D1600-5398-49E4-BB02-8DA08A832079}" dt="2020-10-11T05:42:41.438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672D1600-5398-49E4-BB02-8DA08A832079}" dt="2020-10-11T05:42:41.998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35C42-69F1-4D10-81A0-31F83EC5ED72}"/>
              </a:ext>
            </a:extLst>
          </p:cNvPr>
          <p:cNvSpPr txBox="1"/>
          <p:nvPr/>
        </p:nvSpPr>
        <p:spPr>
          <a:xfrm>
            <a:off x="2150028" y="5377237"/>
            <a:ext cx="789194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LojRo</a:t>
            </a:r>
            <a:r>
              <a:rPr lang="en-US" dirty="0"/>
              <a:t> </a:t>
            </a:r>
            <a:r>
              <a:rPr lang="en-US" dirty="0" err="1"/>
              <a:t>úUp</a:t>
            </a:r>
            <a:r>
              <a:rPr lang="en-US" dirty="0"/>
              <a:t> Eu </a:t>
            </a:r>
            <a:r>
              <a:rPr lang="en-US" dirty="0" err="1"/>
              <a:t>TôWjûR</a:t>
            </a:r>
            <a:r>
              <a:rPr lang="en-US" dirty="0"/>
              <a:t> </a:t>
            </a:r>
            <a:r>
              <a:rPr lang="en-US" dirty="0" err="1"/>
              <a:t>ûY</a:t>
            </a:r>
            <a:r>
              <a:rPr lang="en-US" dirty="0"/>
              <a:t> L²ÜPu </a:t>
            </a:r>
            <a:r>
              <a:rPr lang="en-US" dirty="0" err="1"/>
              <a:t>LWjRôp</a:t>
            </a:r>
            <a:r>
              <a:rPr lang="en-US" dirty="0"/>
              <a:t> </a:t>
            </a:r>
            <a:r>
              <a:rPr lang="en-US" dirty="0" err="1"/>
              <a:t>SPjÕYôo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3DC317-13B4-43CB-A90B-CD419389C747}"/>
              </a:ext>
            </a:extLst>
          </p:cNvPr>
          <p:cNvSpPr txBox="1"/>
          <p:nvPr/>
        </p:nvSpPr>
        <p:spPr>
          <a:xfrm>
            <a:off x="2133250" y="5377237"/>
            <a:ext cx="79254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ËYu</a:t>
            </a:r>
            <a:r>
              <a:rPr lang="en-US" dirty="0"/>
              <a:t> Es[ </a:t>
            </a:r>
            <a:r>
              <a:rPr lang="en-US" dirty="0" err="1"/>
              <a:t>LôXùUpXôm</a:t>
            </a:r>
            <a:r>
              <a:rPr lang="en-US" dirty="0"/>
              <a:t> </a:t>
            </a:r>
          </a:p>
          <a:p>
            <a:r>
              <a:rPr lang="en-US" dirty="0"/>
              <a:t>ËY </a:t>
            </a:r>
            <a:r>
              <a:rPr lang="en-US" dirty="0" err="1"/>
              <a:t>úRYû</a:t>
            </a:r>
            <a:r>
              <a:rPr lang="en-US" dirty="0"/>
              <a:t>] </a:t>
            </a:r>
            <a:r>
              <a:rPr lang="en-US" dirty="0" err="1"/>
              <a:t>úN®lTôVô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A18DDE-33D4-4360-938A-18428080FFA1}"/>
              </a:ext>
            </a:extLst>
          </p:cNvPr>
          <p:cNvSpPr txBox="1"/>
          <p:nvPr/>
        </p:nvSpPr>
        <p:spPr>
          <a:xfrm>
            <a:off x="2011610" y="5377238"/>
            <a:ext cx="816878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ËYu</a:t>
            </a:r>
            <a:r>
              <a:rPr lang="en-US" dirty="0"/>
              <a:t> </a:t>
            </a:r>
            <a:r>
              <a:rPr lang="en-US" dirty="0" err="1"/>
              <a:t>RkR</a:t>
            </a:r>
            <a:r>
              <a:rPr lang="en-US" dirty="0"/>
              <a:t> </a:t>
            </a:r>
            <a:r>
              <a:rPr lang="en-US" dirty="0" err="1"/>
              <a:t>CúVÑÜdLôn</a:t>
            </a:r>
            <a:r>
              <a:rPr lang="en-US" dirty="0"/>
              <a:t> </a:t>
            </a:r>
            <a:r>
              <a:rPr lang="en-US" dirty="0" err="1"/>
              <a:t>ËYû</a:t>
            </a:r>
            <a:r>
              <a:rPr lang="en-US" dirty="0"/>
              <a:t>]</a:t>
            </a:r>
            <a:r>
              <a:rPr lang="en-US" dirty="0" err="1"/>
              <a:t>Ùm</a:t>
            </a:r>
            <a:r>
              <a:rPr lang="en-US" dirty="0"/>
              <a:t> </a:t>
            </a:r>
            <a:r>
              <a:rPr lang="en-US" dirty="0" err="1"/>
              <a:t>ùLôÓlTôVô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33237-0237-4EE4-ABFE-2D8F31D7211E}"/>
              </a:ext>
            </a:extLst>
          </p:cNvPr>
          <p:cNvSpPr txBox="1"/>
          <p:nvPr/>
        </p:nvSpPr>
        <p:spPr>
          <a:xfrm>
            <a:off x="1982248" y="5377237"/>
            <a:ext cx="82275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¨</a:t>
            </a:r>
            <a:r>
              <a:rPr lang="en-US" dirty="0" err="1"/>
              <a:t>jRØm</a:t>
            </a:r>
            <a:r>
              <a:rPr lang="en-US" dirty="0"/>
              <a:t> </a:t>
            </a:r>
            <a:r>
              <a:rPr lang="en-US" dirty="0" err="1"/>
              <a:t>CúVÑuû</a:t>
            </a:r>
            <a:r>
              <a:rPr lang="en-US" dirty="0"/>
              <a:t>] </a:t>
            </a:r>
            <a:r>
              <a:rPr lang="en-US" dirty="0" err="1"/>
              <a:t>SPjÕYôo</a:t>
            </a:r>
            <a:r>
              <a:rPr lang="en-US" dirty="0"/>
              <a:t> ¨</a:t>
            </a:r>
            <a:r>
              <a:rPr lang="en-US" dirty="0" err="1"/>
              <a:t>j§V</a:t>
            </a:r>
            <a:r>
              <a:rPr lang="en-US" dirty="0"/>
              <a:t> </a:t>
            </a:r>
            <a:r>
              <a:rPr lang="en-US" dirty="0" err="1"/>
              <a:t>TôûR«p</a:t>
            </a:r>
            <a:r>
              <a:rPr lang="en-US" dirty="0"/>
              <a:t> </a:t>
            </a:r>
            <a:r>
              <a:rPr lang="en-US" dirty="0" err="1"/>
              <a:t>SPjÕYôo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0F5333-0FB3-4EDB-AACB-380B3031E907}"/>
              </a:ext>
            </a:extLst>
          </p:cNvPr>
          <p:cNvSpPr txBox="1"/>
          <p:nvPr/>
        </p:nvSpPr>
        <p:spPr>
          <a:xfrm>
            <a:off x="130029" y="5377237"/>
            <a:ext cx="1193194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SPjÕYôo</a:t>
            </a:r>
            <a:r>
              <a:rPr lang="en-US" dirty="0"/>
              <a:t> </a:t>
            </a:r>
            <a:r>
              <a:rPr lang="en-US" dirty="0" err="1"/>
              <a:t>SPjÕYôo</a:t>
            </a:r>
            <a:r>
              <a:rPr lang="en-US" dirty="0"/>
              <a:t> - </a:t>
            </a:r>
            <a:r>
              <a:rPr lang="en-US" dirty="0" err="1"/>
              <a:t>ApúXíVô</a:t>
            </a:r>
            <a:r>
              <a:rPr lang="en-US" dirty="0"/>
              <a:t> </a:t>
            </a:r>
            <a:r>
              <a:rPr lang="en-US" dirty="0" err="1"/>
              <a:t>ApúXíVô</a:t>
            </a:r>
            <a:r>
              <a:rPr lang="en-US" dirty="0"/>
              <a:t> ¨</a:t>
            </a:r>
            <a:r>
              <a:rPr lang="en-US" dirty="0" err="1"/>
              <a:t>j§V</a:t>
            </a:r>
            <a:r>
              <a:rPr lang="en-US" dirty="0"/>
              <a:t> </a:t>
            </a:r>
            <a:r>
              <a:rPr lang="en-US" dirty="0" err="1"/>
              <a:t>LôXUôn</a:t>
            </a:r>
            <a:r>
              <a:rPr lang="en-US" dirty="0"/>
              <a:t> </a:t>
            </a:r>
            <a:r>
              <a:rPr lang="en-US" dirty="0" err="1"/>
              <a:t>SPjÕYôo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3D94D0-E186-48CE-B301-4D7BD4D68520}"/>
              </a:ext>
            </a:extLst>
          </p:cNvPr>
          <p:cNvSpPr txBox="1"/>
          <p:nvPr/>
        </p:nvSpPr>
        <p:spPr>
          <a:xfrm>
            <a:off x="1726384" y="5377238"/>
            <a:ext cx="873923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úNôRû</a:t>
            </a:r>
            <a:r>
              <a:rPr lang="en-US" dirty="0"/>
              <a:t>] </a:t>
            </a:r>
            <a:r>
              <a:rPr lang="en-US" dirty="0" err="1"/>
              <a:t>LxPm</a:t>
            </a:r>
            <a:r>
              <a:rPr lang="en-US" dirty="0"/>
              <a:t> </a:t>
            </a:r>
            <a:r>
              <a:rPr lang="en-US" dirty="0" err="1"/>
              <a:t>YkRôÛm</a:t>
            </a:r>
            <a:r>
              <a:rPr lang="en-US" dirty="0"/>
              <a:t> </a:t>
            </a:r>
            <a:r>
              <a:rPr lang="en-US" dirty="0" err="1"/>
              <a:t>úNok§PôUp</a:t>
            </a:r>
            <a:r>
              <a:rPr lang="en-US" dirty="0"/>
              <a:t> </a:t>
            </a:r>
            <a:r>
              <a:rPr lang="en-US" dirty="0" err="1"/>
              <a:t>Euû</a:t>
            </a:r>
            <a:r>
              <a:rPr lang="en-US" dirty="0"/>
              <a:t>]j </a:t>
            </a:r>
            <a:r>
              <a:rPr lang="en-US" dirty="0" err="1"/>
              <a:t>RôeÏYôo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6F210C-6DA4-47BB-93EA-09623F4D7890}"/>
              </a:ext>
            </a:extLst>
          </p:cNvPr>
          <p:cNvSpPr txBox="1"/>
          <p:nvPr/>
        </p:nvSpPr>
        <p:spPr>
          <a:xfrm>
            <a:off x="1961276" y="5377237"/>
            <a:ext cx="826944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LXeLôúR</a:t>
            </a:r>
            <a:r>
              <a:rPr lang="en-US" dirty="0"/>
              <a:t> §</a:t>
            </a:r>
            <a:r>
              <a:rPr lang="en-US" dirty="0" err="1"/>
              <a:t>ûLVôúR</a:t>
            </a:r>
            <a:r>
              <a:rPr lang="en-US" dirty="0"/>
              <a:t> </a:t>
            </a:r>
          </a:p>
          <a:p>
            <a:r>
              <a:rPr lang="en-US" dirty="0" err="1"/>
              <a:t>LojRo</a:t>
            </a:r>
            <a:r>
              <a:rPr lang="en-US" dirty="0"/>
              <a:t> </a:t>
            </a:r>
            <a:r>
              <a:rPr lang="en-US" dirty="0" err="1"/>
              <a:t>CúVÑ®u</a:t>
            </a:r>
            <a:r>
              <a:rPr lang="en-US" dirty="0"/>
              <a:t> </a:t>
            </a:r>
            <a:r>
              <a:rPr lang="en-US" dirty="0" err="1"/>
              <a:t>Yôd¡ÕúY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E7267-E1D9-4CBD-96DE-76AA2869AF7D}"/>
              </a:ext>
            </a:extLst>
          </p:cNvPr>
          <p:cNvSpPr txBox="1"/>
          <p:nvPr/>
        </p:nvSpPr>
        <p:spPr>
          <a:xfrm>
            <a:off x="2414281" y="5377238"/>
            <a:ext cx="736343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Li½o </a:t>
            </a:r>
            <a:r>
              <a:rPr lang="en-US" dirty="0" err="1"/>
              <a:t>LYûX</a:t>
            </a:r>
            <a:r>
              <a:rPr lang="en-US" dirty="0"/>
              <a:t> </a:t>
            </a:r>
            <a:r>
              <a:rPr lang="en-US" dirty="0" err="1"/>
              <a:t>úSWj§úX</a:t>
            </a:r>
            <a:r>
              <a:rPr lang="en-US" dirty="0"/>
              <a:t> ®</a:t>
            </a:r>
            <a:r>
              <a:rPr lang="en-US" dirty="0" err="1"/>
              <a:t>iûQ</a:t>
            </a:r>
            <a:r>
              <a:rPr lang="en-US" dirty="0"/>
              <a:t> </a:t>
            </a:r>
            <a:r>
              <a:rPr lang="en-US" dirty="0" err="1"/>
              <a:t>úSôd</a:t>
            </a:r>
            <a:r>
              <a:rPr lang="en-US" dirty="0"/>
              <a:t>¡ </a:t>
            </a:r>
            <a:r>
              <a:rPr lang="en-US" dirty="0" err="1"/>
              <a:t>TôodLúY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1ED529-FCFC-48B5-9C91-645BA29F287C}"/>
              </a:ext>
            </a:extLst>
          </p:cNvPr>
          <p:cNvSpPr txBox="1"/>
          <p:nvPr/>
        </p:nvSpPr>
        <p:spPr>
          <a:xfrm>
            <a:off x="2171001" y="5377237"/>
            <a:ext cx="784999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®</a:t>
            </a:r>
            <a:r>
              <a:rPr lang="en-US" dirty="0" err="1"/>
              <a:t>ÓRûX</a:t>
            </a:r>
            <a:r>
              <a:rPr lang="en-US" dirty="0"/>
              <a:t> </a:t>
            </a:r>
            <a:r>
              <a:rPr lang="en-US" dirty="0" err="1"/>
              <a:t>A°lTôúW</a:t>
            </a:r>
            <a:r>
              <a:rPr lang="en-US" dirty="0"/>
              <a:t> ®</a:t>
            </a:r>
            <a:r>
              <a:rPr lang="en-US" dirty="0" err="1"/>
              <a:t>ÑYôNjRôp</a:t>
            </a:r>
            <a:r>
              <a:rPr lang="en-US" dirty="0"/>
              <a:t> </a:t>
            </a:r>
            <a:r>
              <a:rPr lang="en-US" dirty="0" err="1"/>
              <a:t>úYi¥ÓYôn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FDBE8-8266-42A4-8FF2-08888F66EDA7}"/>
              </a:ext>
            </a:extLst>
          </p:cNvPr>
          <p:cNvSpPr txBox="1"/>
          <p:nvPr/>
        </p:nvSpPr>
        <p:spPr>
          <a:xfrm>
            <a:off x="1525048" y="5377237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U²Ro </a:t>
            </a:r>
            <a:r>
              <a:rPr lang="en-US" dirty="0" err="1"/>
              <a:t>Euû</a:t>
            </a:r>
            <a:r>
              <a:rPr lang="en-US" dirty="0"/>
              <a:t>] </a:t>
            </a:r>
            <a:r>
              <a:rPr lang="en-US" dirty="0" err="1"/>
              <a:t>ûL®hPôÛm</a:t>
            </a:r>
            <a:r>
              <a:rPr lang="en-US" dirty="0"/>
              <a:t> R²ûU«p </a:t>
            </a:r>
            <a:r>
              <a:rPr lang="en-US" dirty="0" err="1"/>
              <a:t>EkRu</a:t>
            </a:r>
            <a:r>
              <a:rPr lang="en-US" dirty="0"/>
              <a:t> </a:t>
            </a:r>
            <a:r>
              <a:rPr lang="en-US" dirty="0" err="1"/>
              <a:t>ÕûQVôYôo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BB3DF-6147-4922-AD26-0A6876A54C5C}"/>
              </a:ext>
            </a:extLst>
          </p:cNvPr>
          <p:cNvSpPr txBox="1"/>
          <p:nvPr/>
        </p:nvSpPr>
        <p:spPr>
          <a:xfrm>
            <a:off x="2383871" y="5373323"/>
            <a:ext cx="742425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At×RUôn</a:t>
            </a:r>
            <a:r>
              <a:rPr lang="en-US" dirty="0"/>
              <a:t> </a:t>
            </a:r>
            <a:r>
              <a:rPr lang="en-US" dirty="0" err="1"/>
              <a:t>BfN¬VUôn</a:t>
            </a:r>
            <a:r>
              <a:rPr lang="en-US" dirty="0"/>
              <a:t> </a:t>
            </a:r>
            <a:r>
              <a:rPr lang="en-US" dirty="0" err="1"/>
              <a:t>Au©u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SPjÕYôo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114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2020-10-11T05:47:39Z</dcterms:modified>
</cp:coreProperties>
</file>