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C4802293-A602-42FA-9B64-1D31483DCDB0}"/>
    <pc:docChg chg="delSld modSld">
      <pc:chgData name="Samson Christopher" userId="6a13b5f1e64a53ae" providerId="LiveId" clId="{C4802293-A602-42FA-9B64-1D31483DCDB0}" dt="2020-10-11T05:55:58.740" v="463" actId="1035"/>
      <pc:docMkLst>
        <pc:docMk/>
      </pc:docMkLst>
      <pc:sldChg chg="del">
        <pc:chgData name="Samson Christopher" userId="6a13b5f1e64a53ae" providerId="LiveId" clId="{C4802293-A602-42FA-9B64-1D31483DCDB0}" dt="2020-10-11T05:49:55.48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4802293-A602-42FA-9B64-1D31483DCDB0}" dt="2020-10-11T05:55:58.740" v="463" actId="1035"/>
        <pc:sldMkLst>
          <pc:docMk/>
          <pc:sldMk cId="1777894342" sldId="389"/>
        </pc:sldMkLst>
        <pc:spChg chg="add mod">
          <ac:chgData name="Samson Christopher" userId="6a13b5f1e64a53ae" providerId="LiveId" clId="{C4802293-A602-42FA-9B64-1D31483DCDB0}" dt="2020-10-11T05:55:58.740" v="463" actId="1035"/>
          <ac:spMkLst>
            <pc:docMk/>
            <pc:sldMk cId="1777894342" sldId="389"/>
            <ac:spMk id="4" creationId="{E8FF0111-BFDF-4231-B59C-A7CCB5D269FD}"/>
          </ac:spMkLst>
        </pc:spChg>
      </pc:sldChg>
      <pc:sldChg chg="addSp modSp mod">
        <pc:chgData name="Samson Christopher" userId="6a13b5f1e64a53ae" providerId="LiveId" clId="{C4802293-A602-42FA-9B64-1D31483DCDB0}" dt="2020-10-11T05:55:51.398" v="407" actId="1036"/>
        <pc:sldMkLst>
          <pc:docMk/>
          <pc:sldMk cId="850099564" sldId="390"/>
        </pc:sldMkLst>
        <pc:spChg chg="add mod">
          <ac:chgData name="Samson Christopher" userId="6a13b5f1e64a53ae" providerId="LiveId" clId="{C4802293-A602-42FA-9B64-1D31483DCDB0}" dt="2020-10-11T05:55:51.398" v="407" actId="1036"/>
          <ac:spMkLst>
            <pc:docMk/>
            <pc:sldMk cId="850099564" sldId="390"/>
            <ac:spMk id="4" creationId="{BF2330FD-C372-4625-ACF8-4AD5B7127206}"/>
          </ac:spMkLst>
        </pc:spChg>
      </pc:sldChg>
      <pc:sldChg chg="addSp modSp mod">
        <pc:chgData name="Samson Christopher" userId="6a13b5f1e64a53ae" providerId="LiveId" clId="{C4802293-A602-42FA-9B64-1D31483DCDB0}" dt="2020-10-11T05:55:43.240" v="355" actId="1035"/>
        <pc:sldMkLst>
          <pc:docMk/>
          <pc:sldMk cId="944968354" sldId="391"/>
        </pc:sldMkLst>
        <pc:spChg chg="add mod">
          <ac:chgData name="Samson Christopher" userId="6a13b5f1e64a53ae" providerId="LiveId" clId="{C4802293-A602-42FA-9B64-1D31483DCDB0}" dt="2020-10-11T05:55:43.240" v="355" actId="1035"/>
          <ac:spMkLst>
            <pc:docMk/>
            <pc:sldMk cId="944968354" sldId="391"/>
            <ac:spMk id="4" creationId="{004C2498-2013-4833-9615-F8C23D28429D}"/>
          </ac:spMkLst>
        </pc:spChg>
      </pc:sldChg>
      <pc:sldChg chg="addSp modSp mod">
        <pc:chgData name="Samson Christopher" userId="6a13b5f1e64a53ae" providerId="LiveId" clId="{C4802293-A602-42FA-9B64-1D31483DCDB0}" dt="2020-10-11T05:55:35.938" v="299" actId="1035"/>
        <pc:sldMkLst>
          <pc:docMk/>
          <pc:sldMk cId="1414681237" sldId="392"/>
        </pc:sldMkLst>
        <pc:spChg chg="add mod">
          <ac:chgData name="Samson Christopher" userId="6a13b5f1e64a53ae" providerId="LiveId" clId="{C4802293-A602-42FA-9B64-1D31483DCDB0}" dt="2020-10-11T05:55:35.938" v="299" actId="1035"/>
          <ac:spMkLst>
            <pc:docMk/>
            <pc:sldMk cId="1414681237" sldId="392"/>
            <ac:spMk id="4" creationId="{202B8D12-5F75-4C28-A12A-EDF235362688}"/>
          </ac:spMkLst>
        </pc:spChg>
      </pc:sldChg>
      <pc:sldChg chg="addSp modSp mod">
        <pc:chgData name="Samson Christopher" userId="6a13b5f1e64a53ae" providerId="LiveId" clId="{C4802293-A602-42FA-9B64-1D31483DCDB0}" dt="2020-10-11T05:55:31.516" v="254" actId="1035"/>
        <pc:sldMkLst>
          <pc:docMk/>
          <pc:sldMk cId="4103851070" sldId="393"/>
        </pc:sldMkLst>
        <pc:spChg chg="add mod">
          <ac:chgData name="Samson Christopher" userId="6a13b5f1e64a53ae" providerId="LiveId" clId="{C4802293-A602-42FA-9B64-1D31483DCDB0}" dt="2020-10-11T05:55:31.516" v="254" actId="1035"/>
          <ac:spMkLst>
            <pc:docMk/>
            <pc:sldMk cId="4103851070" sldId="393"/>
            <ac:spMk id="4" creationId="{377A0DF8-E7BA-4778-8DF3-DFB918AA430E}"/>
          </ac:spMkLst>
        </pc:spChg>
      </pc:sldChg>
      <pc:sldChg chg="addSp modSp mod">
        <pc:chgData name="Samson Christopher" userId="6a13b5f1e64a53ae" providerId="LiveId" clId="{C4802293-A602-42FA-9B64-1D31483DCDB0}" dt="2020-10-11T05:55:21.758" v="200" actId="1036"/>
        <pc:sldMkLst>
          <pc:docMk/>
          <pc:sldMk cId="659567130" sldId="394"/>
        </pc:sldMkLst>
        <pc:spChg chg="add mod">
          <ac:chgData name="Samson Christopher" userId="6a13b5f1e64a53ae" providerId="LiveId" clId="{C4802293-A602-42FA-9B64-1D31483DCDB0}" dt="2020-10-11T05:55:21.758" v="200" actId="1036"/>
          <ac:spMkLst>
            <pc:docMk/>
            <pc:sldMk cId="659567130" sldId="394"/>
            <ac:spMk id="4" creationId="{1EBFC252-2267-4A84-900A-D0CF1758F98E}"/>
          </ac:spMkLst>
        </pc:spChg>
      </pc:sldChg>
      <pc:sldChg chg="addSp modSp mod">
        <pc:chgData name="Samson Christopher" userId="6a13b5f1e64a53ae" providerId="LiveId" clId="{C4802293-A602-42FA-9B64-1D31483DCDB0}" dt="2020-10-11T05:55:16.098" v="152" actId="1035"/>
        <pc:sldMkLst>
          <pc:docMk/>
          <pc:sldMk cId="859356432" sldId="395"/>
        </pc:sldMkLst>
        <pc:spChg chg="add mod">
          <ac:chgData name="Samson Christopher" userId="6a13b5f1e64a53ae" providerId="LiveId" clId="{C4802293-A602-42FA-9B64-1D31483DCDB0}" dt="2020-10-11T05:55:16.098" v="152" actId="1035"/>
          <ac:spMkLst>
            <pc:docMk/>
            <pc:sldMk cId="859356432" sldId="395"/>
            <ac:spMk id="4" creationId="{765830D1-0043-4BC4-AC23-AEF3110ED9F5}"/>
          </ac:spMkLst>
        </pc:spChg>
      </pc:sldChg>
      <pc:sldChg chg="addSp modSp mod">
        <pc:chgData name="Samson Christopher" userId="6a13b5f1e64a53ae" providerId="LiveId" clId="{C4802293-A602-42FA-9B64-1D31483DCDB0}" dt="2020-10-11T05:55:11.086" v="109" actId="1035"/>
        <pc:sldMkLst>
          <pc:docMk/>
          <pc:sldMk cId="2025405914" sldId="396"/>
        </pc:sldMkLst>
        <pc:spChg chg="add mod">
          <ac:chgData name="Samson Christopher" userId="6a13b5f1e64a53ae" providerId="LiveId" clId="{C4802293-A602-42FA-9B64-1D31483DCDB0}" dt="2020-10-11T05:55:11.086" v="109" actId="1035"/>
          <ac:spMkLst>
            <pc:docMk/>
            <pc:sldMk cId="2025405914" sldId="396"/>
            <ac:spMk id="4" creationId="{12FE1757-E02E-4675-BEB5-D561C6841D20}"/>
          </ac:spMkLst>
        </pc:spChg>
      </pc:sldChg>
      <pc:sldChg chg="del">
        <pc:chgData name="Samson Christopher" userId="6a13b5f1e64a53ae" providerId="LiveId" clId="{C4802293-A602-42FA-9B64-1D31483DCDB0}" dt="2020-10-11T05:49:42.60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C4802293-A602-42FA-9B64-1D31483DCDB0}" dt="2020-10-11T05:49:43.36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C4802293-A602-42FA-9B64-1D31483DCDB0}" dt="2020-10-11T05:49:43.86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4802293-A602-42FA-9B64-1D31483DCDB0}" dt="2020-10-11T05:49:44.40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4802293-A602-42FA-9B64-1D31483DCDB0}" dt="2020-10-11T05:49:45.32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4802293-A602-42FA-9B64-1D31483DCDB0}" dt="2020-10-11T05:49:46.13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4802293-A602-42FA-9B64-1D31483DCDB0}" dt="2020-10-11T05:49:46.89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F0111-BFDF-4231-B59C-A7CCB5D269FD}"/>
              </a:ext>
            </a:extLst>
          </p:cNvPr>
          <p:cNvSpPr txBox="1"/>
          <p:nvPr/>
        </p:nvSpPr>
        <p:spPr>
          <a:xfrm>
            <a:off x="1634105" y="5377237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Wô_ô</a:t>
            </a:r>
            <a:r>
              <a:rPr lang="en-US" dirty="0"/>
              <a:t> NôúWô²u </a:t>
            </a:r>
            <a:r>
              <a:rPr lang="en-US" dirty="0" err="1"/>
              <a:t>úWô_ô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RkRôúX</a:t>
            </a:r>
            <a:r>
              <a:rPr lang="en-US" dirty="0"/>
              <a:t> </a:t>
            </a:r>
            <a:r>
              <a:rPr lang="en-US" dirty="0" err="1"/>
              <a:t>úTôÕm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330FD-C372-4625-ACF8-4AD5B7127206}"/>
              </a:ext>
            </a:extLst>
          </p:cNvPr>
          <p:cNvSpPr txBox="1"/>
          <p:nvPr/>
        </p:nvSpPr>
        <p:spPr>
          <a:xfrm>
            <a:off x="492154" y="5377238"/>
            <a:ext cx="112076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AûX</a:t>
            </a:r>
            <a:r>
              <a:rPr lang="en-US" dirty="0"/>
              <a:t> </a:t>
            </a:r>
            <a:r>
              <a:rPr lang="en-US" dirty="0" err="1"/>
              <a:t>úUôÕm</a:t>
            </a:r>
            <a:r>
              <a:rPr lang="en-US" dirty="0"/>
              <a:t> </a:t>
            </a:r>
            <a:r>
              <a:rPr lang="en-US" dirty="0" err="1"/>
              <a:t>Yôr®p</a:t>
            </a:r>
            <a:r>
              <a:rPr lang="en-US" dirty="0"/>
              <a:t> </a:t>
            </a:r>
            <a:r>
              <a:rPr lang="en-US" dirty="0" err="1"/>
              <a:t>AûXVôUp</a:t>
            </a:r>
            <a:r>
              <a:rPr lang="en-US" dirty="0"/>
              <a:t> </a:t>
            </a:r>
            <a:r>
              <a:rPr lang="en-US" dirty="0" err="1"/>
              <a:t>ùNpX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ùNpX</a:t>
            </a:r>
            <a:r>
              <a:rPr lang="en-US" dirty="0"/>
              <a:t> </a:t>
            </a:r>
            <a:r>
              <a:rPr lang="en-US" dirty="0" err="1"/>
              <a:t>AÚÞm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C2498-2013-4833-9615-F8C23D28429D}"/>
              </a:ext>
            </a:extLst>
          </p:cNvPr>
          <p:cNvSpPr txBox="1"/>
          <p:nvPr/>
        </p:nvSpPr>
        <p:spPr>
          <a:xfrm>
            <a:off x="0" y="53715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LPp</a:t>
            </a:r>
            <a:r>
              <a:rPr lang="en-US" dirty="0"/>
              <a:t> </a:t>
            </a:r>
            <a:r>
              <a:rPr lang="en-US" dirty="0" err="1"/>
              <a:t>Guàm</a:t>
            </a:r>
            <a:r>
              <a:rPr lang="en-US" dirty="0"/>
              <a:t> </a:t>
            </a:r>
            <a:r>
              <a:rPr lang="en-US" dirty="0" err="1"/>
              <a:t>Yôr®p</a:t>
            </a:r>
            <a:r>
              <a:rPr lang="en-US" dirty="0"/>
              <a:t> </a:t>
            </a:r>
            <a:r>
              <a:rPr lang="en-US" dirty="0" err="1"/>
              <a:t>LXeÏm</a:t>
            </a:r>
            <a:r>
              <a:rPr lang="en-US" dirty="0"/>
              <a:t> Gu </a:t>
            </a:r>
            <a:r>
              <a:rPr lang="en-US" dirty="0" err="1"/>
              <a:t>TP¡p</a:t>
            </a:r>
            <a:r>
              <a:rPr lang="en-US" dirty="0"/>
              <a:t> </a:t>
            </a:r>
            <a:r>
              <a:rPr lang="en-US" dirty="0" err="1"/>
              <a:t>ÑdLôu</a:t>
            </a:r>
            <a:r>
              <a:rPr lang="en-US" dirty="0"/>
              <a:t> ©¥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SPjÕm</a:t>
            </a:r>
            <a:r>
              <a:rPr lang="en-US" dirty="0"/>
              <a:t> Gu </a:t>
            </a:r>
            <a:r>
              <a:rPr lang="en-US" dirty="0" err="1"/>
              <a:t>úRYô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B8D12-5F75-4C28-A12A-EDF235362688}"/>
              </a:ext>
            </a:extLst>
          </p:cNvPr>
          <p:cNvSpPr txBox="1"/>
          <p:nvPr/>
        </p:nvSpPr>
        <p:spPr>
          <a:xfrm>
            <a:off x="253068" y="5377236"/>
            <a:ext cx="116858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­û</a:t>
            </a:r>
            <a:r>
              <a:rPr lang="en-US" dirty="0"/>
              <a:t>]d </a:t>
            </a:r>
            <a:r>
              <a:rPr lang="en-US" dirty="0" err="1"/>
              <a:t>Li¥jR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¿o </a:t>
            </a:r>
            <a:r>
              <a:rPr lang="en-US" dirty="0" err="1"/>
              <a:t>ApXYô</a:t>
            </a:r>
            <a:r>
              <a:rPr lang="en-US" dirty="0"/>
              <a:t> </a:t>
            </a:r>
          </a:p>
          <a:p>
            <a:r>
              <a:rPr lang="en-US" dirty="0" err="1"/>
              <a:t>LPYôR</a:t>
            </a:r>
            <a:r>
              <a:rPr lang="en-US" dirty="0"/>
              <a:t> </a:t>
            </a:r>
            <a:r>
              <a:rPr lang="en-US" dirty="0" err="1"/>
              <a:t>GpûXûV</a:t>
            </a:r>
            <a:r>
              <a:rPr lang="en-US" dirty="0"/>
              <a:t> Gu </a:t>
            </a:r>
            <a:r>
              <a:rPr lang="en-US" dirty="0" err="1"/>
              <a:t>Yôr®p</a:t>
            </a:r>
            <a:r>
              <a:rPr lang="en-US" dirty="0"/>
              <a:t> </a:t>
            </a:r>
            <a:r>
              <a:rPr lang="en-US" dirty="0" err="1"/>
              <a:t>RôÚm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0DF8-E7BA-4778-8DF3-DFB918AA430E}"/>
              </a:ext>
            </a:extLst>
          </p:cNvPr>
          <p:cNvSpPr txBox="1"/>
          <p:nvPr/>
        </p:nvSpPr>
        <p:spPr>
          <a:xfrm>
            <a:off x="643156" y="5377237"/>
            <a:ext cx="109056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©[</a:t>
            </a:r>
            <a:r>
              <a:rPr lang="en-US" dirty="0" err="1"/>
              <a:t>ÜiP</a:t>
            </a:r>
            <a:r>
              <a:rPr lang="en-US" dirty="0"/>
              <a:t> </a:t>
            </a:r>
            <a:r>
              <a:rPr lang="en-US" dirty="0" err="1"/>
              <a:t>UûXúV</a:t>
            </a:r>
            <a:r>
              <a:rPr lang="en-US" dirty="0"/>
              <a:t> ×</a:t>
            </a:r>
            <a:r>
              <a:rPr lang="en-US" dirty="0" err="1"/>
              <a:t>L­Pm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  <a:p>
            <a:r>
              <a:rPr lang="en-US" dirty="0"/>
              <a:t>×</a:t>
            </a:r>
            <a:r>
              <a:rPr lang="en-US" dirty="0" err="1"/>
              <a:t>Vp</a:t>
            </a:r>
            <a:r>
              <a:rPr lang="en-US" dirty="0"/>
              <a:t> </a:t>
            </a:r>
            <a:r>
              <a:rPr lang="en-US" dirty="0" err="1"/>
              <a:t>ÅÑm</a:t>
            </a:r>
            <a:r>
              <a:rPr lang="en-US" dirty="0"/>
              <a:t> </a:t>
            </a:r>
            <a:r>
              <a:rPr lang="en-US" dirty="0" err="1"/>
              <a:t>Yôr®p</a:t>
            </a:r>
            <a:r>
              <a:rPr lang="en-US" dirty="0"/>
              <a:t> </a:t>
            </a:r>
            <a:r>
              <a:rPr lang="en-US" dirty="0" err="1"/>
              <a:t>TôÕLôjRÚÞm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FC252-2267-4A84-900A-D0CF1758F98E}"/>
              </a:ext>
            </a:extLst>
          </p:cNvPr>
          <p:cNvSpPr txBox="1"/>
          <p:nvPr/>
        </p:nvSpPr>
        <p:spPr>
          <a:xfrm>
            <a:off x="1054216" y="5385626"/>
            <a:ext cx="10083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Tô¬²p </a:t>
            </a:r>
            <a:r>
              <a:rPr lang="en-US" dirty="0" err="1"/>
              <a:t>Lô¬Ús</a:t>
            </a:r>
            <a:r>
              <a:rPr lang="en-US" dirty="0"/>
              <a:t> </a:t>
            </a:r>
            <a:r>
              <a:rPr lang="en-US" dirty="0" err="1"/>
              <a:t>úNReLs</a:t>
            </a:r>
            <a:r>
              <a:rPr lang="en-US" dirty="0"/>
              <a:t> </a:t>
            </a:r>
            <a:r>
              <a:rPr lang="en-US" dirty="0" err="1"/>
              <a:t>AÔLôUp</a:t>
            </a:r>
            <a:r>
              <a:rPr lang="en-US" dirty="0"/>
              <a:t> </a:t>
            </a:r>
            <a:r>
              <a:rPr lang="en-US" dirty="0" err="1"/>
              <a:t>TWUú</a:t>
            </a:r>
            <a:r>
              <a:rPr lang="en-US" dirty="0"/>
              <a:t>] Gu </a:t>
            </a:r>
            <a:r>
              <a:rPr lang="en-US" dirty="0" err="1"/>
              <a:t>Øu</a:t>
            </a:r>
            <a:r>
              <a:rPr lang="en-US" dirty="0"/>
              <a:t> ¾TUôn </a:t>
            </a:r>
            <a:r>
              <a:rPr lang="en-US" dirty="0" err="1"/>
              <a:t>YôÚm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830D1-0043-4BC4-AC23-AEF3110ED9F5}"/>
              </a:ext>
            </a:extLst>
          </p:cNvPr>
          <p:cNvSpPr txBox="1"/>
          <p:nvPr/>
        </p:nvSpPr>
        <p:spPr>
          <a:xfrm>
            <a:off x="1701217" y="5377238"/>
            <a:ext cx="87895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G§o</a:t>
            </a:r>
            <a:r>
              <a:rPr lang="en-US" dirty="0"/>
              <a:t> </a:t>
            </a:r>
            <a:r>
              <a:rPr lang="en-US" dirty="0" err="1"/>
              <a:t>Lôtß</a:t>
            </a:r>
            <a:r>
              <a:rPr lang="en-US" dirty="0"/>
              <a:t> ÅN </a:t>
            </a:r>
            <a:r>
              <a:rPr lang="en-US" dirty="0" err="1"/>
              <a:t>G§olúTôÚm</a:t>
            </a:r>
            <a:r>
              <a:rPr lang="en-US" dirty="0"/>
              <a:t> </a:t>
            </a:r>
            <a:r>
              <a:rPr lang="en-US" dirty="0" err="1"/>
              <a:t>úTN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ô¥ÚlTYo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E1757-E02E-4675-BEB5-D561C6841D20}"/>
              </a:ext>
            </a:extLst>
          </p:cNvPr>
          <p:cNvSpPr txBox="1"/>
          <p:nvPr/>
        </p:nvSpPr>
        <p:spPr>
          <a:xfrm>
            <a:off x="517321" y="5377236"/>
            <a:ext cx="111573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Vôj§ûW«p</a:t>
            </a:r>
            <a:r>
              <a:rPr lang="en-US" dirty="0"/>
              <a:t> </a:t>
            </a:r>
            <a:r>
              <a:rPr lang="en-US" dirty="0" err="1"/>
              <a:t>LûW</a:t>
            </a:r>
            <a:r>
              <a:rPr lang="en-US" dirty="0"/>
              <a:t> </a:t>
            </a:r>
            <a:r>
              <a:rPr lang="en-US" dirty="0" err="1"/>
              <a:t>úNodÏm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Gu ËY </a:t>
            </a:r>
            <a:r>
              <a:rPr lang="en-US" dirty="0" err="1"/>
              <a:t>TP¡u</a:t>
            </a:r>
            <a:r>
              <a:rPr lang="en-US" dirty="0"/>
              <a:t> </a:t>
            </a:r>
            <a:r>
              <a:rPr lang="en-US" dirty="0" err="1"/>
              <a:t>SeáWm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129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2020-10-11T05:56:03Z</dcterms:modified>
</cp:coreProperties>
</file>