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0" r:id="rId2"/>
    <p:sldId id="385" r:id="rId3"/>
    <p:sldId id="381" r:id="rId4"/>
    <p:sldId id="386" r:id="rId5"/>
    <p:sldId id="382" r:id="rId6"/>
    <p:sldId id="383" r:id="rId7"/>
    <p:sldId id="387" r:id="rId8"/>
    <p:sldId id="388" r:id="rId9"/>
    <p:sldId id="38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73EAFC-CB25-40D8-B16C-848A2008A7B9}"/>
              </a:ext>
            </a:extLst>
          </p:cNvPr>
          <p:cNvSpPr/>
          <p:nvPr/>
        </p:nvSpPr>
        <p:spPr>
          <a:xfrm>
            <a:off x="-1" y="5369643"/>
            <a:ext cx="12192001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6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EjRUUôn</a:t>
            </a:r>
            <a:r>
              <a:rPr lang="en-US" sz="4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6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Øu</a:t>
            </a:r>
            <a:r>
              <a:rPr lang="en-US" sz="4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6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ùNpX</a:t>
            </a:r>
            <a:r>
              <a:rPr lang="en-US" sz="4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ER® </a:t>
            </a:r>
            <a:r>
              <a:rPr lang="en-US" sz="46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ùNnÙm</a:t>
            </a:r>
            <a:r>
              <a:rPr lang="en-US" sz="4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6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úVúLôYô</a:t>
            </a:r>
            <a:endParaRPr lang="en-US" sz="46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6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FdLUûR</a:t>
            </a:r>
            <a:r>
              <a:rPr lang="en-US" sz="4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6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ûL®PôUp</a:t>
            </a:r>
            <a:r>
              <a:rPr lang="en-US" sz="4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6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LôjÕ</a:t>
            </a:r>
            <a:r>
              <a:rPr lang="en-US" sz="4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6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ùLôs</a:t>
            </a:r>
            <a:r>
              <a:rPr lang="en-US" sz="4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 </a:t>
            </a:r>
            <a:r>
              <a:rPr lang="en-US" sz="46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ERÜm</a:t>
            </a:r>
            <a:endParaRPr lang="en-US" sz="46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584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989AE2-77E8-4013-9EFD-1656635556CD}"/>
              </a:ext>
            </a:extLst>
          </p:cNvPr>
          <p:cNvSpPr/>
          <p:nvPr/>
        </p:nvSpPr>
        <p:spPr>
          <a:xfrm>
            <a:off x="-1" y="5275533"/>
            <a:ext cx="121919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TX®RUôm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úNôRû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]Ls </a:t>
            </a: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EXLj§p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GmûU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YÚjÕm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490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989AE2-77E8-4013-9EFD-1656635556CD}"/>
              </a:ext>
            </a:extLst>
          </p:cNvPr>
          <p:cNvSpPr/>
          <p:nvPr/>
        </p:nvSpPr>
        <p:spPr>
          <a:xfrm>
            <a:off x="-1" y="5284412"/>
            <a:ext cx="121919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NôjRô²u Ad¡²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Av§WeLs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GiQô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úSWj§p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RôdÏm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860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F1F7EA-8844-4529-852B-D1F349629A78}"/>
              </a:ext>
            </a:extLst>
          </p:cNvPr>
          <p:cNvSpPr/>
          <p:nvPr/>
        </p:nvSpPr>
        <p:spPr>
          <a:xfrm>
            <a:off x="551895" y="5280870"/>
            <a:ext cx="1108821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¾oUô]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eLs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úRôtLôYiQm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LôjÕ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ùLôs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ERÜm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478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F1F7EA-8844-4529-852B-D1F349629A78}"/>
              </a:ext>
            </a:extLst>
          </p:cNvPr>
          <p:cNvSpPr/>
          <p:nvPr/>
        </p:nvSpPr>
        <p:spPr>
          <a:xfrm>
            <a:off x="1905740" y="5280868"/>
            <a:ext cx="838052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úSoûUVô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YôdûL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LôdL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Y¯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YÏjRÚ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úYiÓm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962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A047B2-911E-4307-853B-F994C5A4156F}"/>
              </a:ext>
            </a:extLst>
          </p:cNvPr>
          <p:cNvSpPr/>
          <p:nvPr/>
        </p:nvSpPr>
        <p:spPr>
          <a:xfrm>
            <a:off x="1630532" y="5271990"/>
            <a:ext cx="893093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çRúWôÓ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TôPúXôÓ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TWúXô¡p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EXôY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04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A047B2-911E-4307-853B-F994C5A4156F}"/>
              </a:ext>
            </a:extLst>
          </p:cNvPr>
          <p:cNvSpPr/>
          <p:nvPr/>
        </p:nvSpPr>
        <p:spPr>
          <a:xfrm>
            <a:off x="285565" y="5289746"/>
            <a:ext cx="1162087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ÚûT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ùNnÙm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úRYô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EiûU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Y¯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Lôh¥úV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452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A6662C-AF78-455D-957F-53F19B7B22CD}"/>
              </a:ext>
            </a:extLst>
          </p:cNvPr>
          <p:cNvSpPr/>
          <p:nvPr/>
        </p:nvSpPr>
        <p:spPr>
          <a:xfrm>
            <a:off x="1488489" y="5271986"/>
            <a:ext cx="921502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CqÜXLUôm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UôVôT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¬ </a:t>
            </a:r>
          </a:p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A¯V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úTôYÕ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fNVm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9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A6662C-AF78-455D-957F-53F19B7B22CD}"/>
              </a:ext>
            </a:extLst>
          </p:cNvPr>
          <p:cNvSpPr/>
          <p:nvPr/>
        </p:nvSpPr>
        <p:spPr>
          <a:xfrm>
            <a:off x="1488489" y="5298621"/>
            <a:ext cx="921502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CWhNLúW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¿o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Wô_ôYôL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YÚYÕ A§ ¨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fNVm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716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1425</TotalTime>
  <Words>94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58</cp:revision>
  <dcterms:created xsi:type="dcterms:W3CDTF">2019-11-02T16:27:41Z</dcterms:created>
  <dcterms:modified xsi:type="dcterms:W3CDTF">2020-03-15T13:17:00Z</dcterms:modified>
</cp:coreProperties>
</file>