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2" r:id="rId14"/>
    <p:sldId id="403" r:id="rId15"/>
    <p:sldId id="404" r:id="rId16"/>
    <p:sldId id="405" r:id="rId17"/>
    <p:sldId id="4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facebook.etzm@gmail.com" userId="05f0189a5894c19d" providerId="LiveId" clId="{454E230E-90DA-4831-9731-612528860C2E}"/>
    <pc:docChg chg="modSld">
      <pc:chgData name="facebook.etzm@gmail.com" userId="05f0189a5894c19d" providerId="LiveId" clId="{454E230E-90DA-4831-9731-612528860C2E}" dt="2020-03-21T17:18:25.865" v="2" actId="2711"/>
      <pc:docMkLst>
        <pc:docMk/>
      </pc:docMkLst>
      <pc:sldChg chg="modSp mod">
        <pc:chgData name="facebook.etzm@gmail.com" userId="05f0189a5894c19d" providerId="LiveId" clId="{454E230E-90DA-4831-9731-612528860C2E}" dt="2020-03-21T17:18:25.865" v="2" actId="2711"/>
        <pc:sldMkLst>
          <pc:docMk/>
          <pc:sldMk cId="1777894342" sldId="389"/>
        </pc:sldMkLst>
        <pc:spChg chg="mod">
          <ac:chgData name="facebook.etzm@gmail.com" userId="05f0189a5894c19d" providerId="LiveId" clId="{454E230E-90DA-4831-9731-612528860C2E}" dt="2020-03-21T17:18:25.865" v="2" actId="2711"/>
          <ac:spMkLst>
            <pc:docMk/>
            <pc:sldMk cId="1777894342" sldId="389"/>
            <ac:spMk id="5" creationId="{E78E54A1-F775-4D44-9E44-887DA88282D6}"/>
          </ac:spMkLst>
        </pc:spChg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8E54A1-F775-4D44-9E44-887DA88282D6}"/>
              </a:ext>
            </a:extLst>
          </p:cNvPr>
          <p:cNvSpPr/>
          <p:nvPr/>
        </p:nvSpPr>
        <p:spPr>
          <a:xfrm>
            <a:off x="81378" y="5724751"/>
            <a:ext cx="12029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Eu]</a:t>
            </a:r>
            <a:r>
              <a:rPr lang="es-E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RUô</a:t>
            </a:r>
            <a:r>
              <a:rPr lang="es-E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s-E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Y¬u</a:t>
            </a:r>
            <a:r>
              <a:rPr lang="es-E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s-E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EVo</a:t>
            </a:r>
            <a:r>
              <a:rPr lang="es-E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Uû</a:t>
            </a:r>
            <a:r>
              <a:rPr lang="es-E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\®</a:t>
            </a:r>
            <a:r>
              <a:rPr lang="es-E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s-E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Úd</a:t>
            </a:r>
            <a:r>
              <a:rPr lang="es-E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¡\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Yu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3586C4-79AC-42BC-A718-1A6A71A2EAB3}"/>
              </a:ext>
            </a:extLst>
          </p:cNvPr>
          <p:cNvSpPr/>
          <p:nvPr/>
        </p:nvSpPr>
        <p:spPr>
          <a:xfrm>
            <a:off x="-1" y="5325260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AûPdLXúU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ùTôpXôl×m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]f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úNÚúUô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2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C50700-6B65-4EB2-97AC-C01FE92DD9FA}"/>
              </a:ext>
            </a:extLst>
          </p:cNvPr>
          <p:cNvSpPr/>
          <p:nvPr/>
        </p:nvSpPr>
        <p:spPr>
          <a:xfrm>
            <a:off x="1524000" y="532526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YôûRÙm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áPôWjûRúV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AÔLôUúX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Lôj§ÓYôo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8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788A61-D7D5-4BAA-AC6C-B0C5CDC79630}"/>
              </a:ext>
            </a:extLst>
          </p:cNvPr>
          <p:cNvSpPr/>
          <p:nvPr/>
        </p:nvSpPr>
        <p:spPr>
          <a:xfrm>
            <a:off x="-284112" y="5303959"/>
            <a:ext cx="127602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Y¯L°ùXpXôm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]j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çRoLs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Lôj§ÓYôo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65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790BCD-BAE9-4A09-A805-264981C32716}"/>
              </a:ext>
            </a:extLst>
          </p:cNvPr>
          <p:cNvSpPr/>
          <p:nvPr/>
        </p:nvSpPr>
        <p:spPr>
          <a:xfrm>
            <a:off x="-1" y="5319924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TôRm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CP\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ôRT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ReLs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LWeL°p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Hk§ÓYôo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44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DB0379-31B0-4230-9643-21CE2D09F4D6}"/>
              </a:ext>
            </a:extLst>
          </p:cNvPr>
          <p:cNvSpPr/>
          <p:nvPr/>
        </p:nvSpPr>
        <p:spPr>
          <a:xfrm>
            <a:off x="-289723" y="5321714"/>
            <a:ext cx="127714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eLj§u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úUÛm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YÛ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NolTjûRÙm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ª§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lTôn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5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B8C9A-089E-467B-A9DE-0D8F4DF04AA5}"/>
              </a:ext>
            </a:extLst>
          </p:cNvPr>
          <p:cNvSpPr/>
          <p:nvPr/>
        </p:nvSpPr>
        <p:spPr>
          <a:xfrm>
            <a:off x="-1" y="5325258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SôUjûR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Øtßm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®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Ó®jÕd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Lôj§ÓYôo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2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BE7D35-9CD3-4ABE-9F5F-5044F182E38E}"/>
              </a:ext>
            </a:extLst>
          </p:cNvPr>
          <p:cNvSpPr/>
          <p:nvPr/>
        </p:nvSpPr>
        <p:spPr>
          <a:xfrm>
            <a:off x="-685665" y="5321708"/>
            <a:ext cx="135633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BTj§Ûm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AYûW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úSôd¡d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ál©Óm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[«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5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E44F6B-5389-44DC-A516-0ACE15D4B644}"/>
              </a:ext>
            </a:extLst>
          </p:cNvPr>
          <p:cNvSpPr/>
          <p:nvPr/>
        </p:nvSpPr>
        <p:spPr>
          <a:xfrm>
            <a:off x="-1" y="5316374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]j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×®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Øtßm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Wh£lTôúW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BjÕU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úSNWYo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1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0DF1A3-0F14-4236-9314-E6867AEE8F7B}"/>
              </a:ext>
            </a:extLst>
          </p:cNvPr>
          <p:cNvSpPr/>
          <p:nvPr/>
        </p:nvSpPr>
        <p:spPr>
          <a:xfrm>
            <a:off x="-1" y="5337671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NoY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YpXY¬u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Zp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ReÏYôu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CÕ TWU £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Xôd¡VúU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1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1E85B5-5A8B-4CEA-BA01-D04D0257BA86}"/>
              </a:ext>
            </a:extLst>
          </p:cNvPr>
          <p:cNvSpPr/>
          <p:nvPr/>
        </p:nvSpPr>
        <p:spPr>
          <a:xfrm>
            <a:off x="0" y="534301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ùNhûP«u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¸r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AûPdLXm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Rm £\ÏL[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êÓYôo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1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9D6005-192D-4F33-A098-2B3A5FBEE896}"/>
              </a:ext>
            </a:extLst>
          </p:cNvPr>
          <p:cNvSpPr/>
          <p:nvPr/>
        </p:nvSpPr>
        <p:spPr>
          <a:xfrm>
            <a:off x="-390712" y="5321712"/>
            <a:ext cx="129734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AûPdLXúU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úLôhûPÙm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AWÔUYo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2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019993-4EC5-4DA3-ADDD-E4F080F45047}"/>
              </a:ext>
            </a:extLst>
          </p:cNvPr>
          <p:cNvSpPr/>
          <p:nvPr/>
        </p:nvSpPr>
        <p:spPr>
          <a:xfrm>
            <a:off x="1421167" y="5360764"/>
            <a:ext cx="93496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Nj§Vm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T¬ûNÙm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úLPLUôm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Sm©dûLÙm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56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61CC68-B5B2-4DA2-BAF4-8B0C1FD5BF1A}"/>
              </a:ext>
            </a:extLst>
          </p:cNvPr>
          <p:cNvSpPr/>
          <p:nvPr/>
        </p:nvSpPr>
        <p:spPr>
          <a:xfrm>
            <a:off x="1470734" y="5343015"/>
            <a:ext cx="92505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CW®u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TVeLWj§tÏm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TL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T\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Am×dÏm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7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824337-8D7F-41DA-8D12-02403BDF284E}"/>
              </a:ext>
            </a:extLst>
          </p:cNvPr>
          <p:cNvSpPr/>
          <p:nvPr/>
        </p:nvSpPr>
        <p:spPr>
          <a:xfrm>
            <a:off x="-1" y="5334138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CÚ°p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SPUôÓm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úSôndÏm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TVlTPúY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UôhúPu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9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8145CD-0155-4339-B224-3239D3AD0083}"/>
              </a:ext>
            </a:extLst>
          </p:cNvPr>
          <p:cNvSpPr/>
          <p:nvPr/>
        </p:nvSpPr>
        <p:spPr>
          <a:xfrm>
            <a:off x="47713" y="5312830"/>
            <a:ext cx="120965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B«Wm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T§]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ô«Wm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úToLs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TdLm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ÝkRôÛm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1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8314FC-B848-4521-854F-89694C120C0F}"/>
              </a:ext>
            </a:extLst>
          </p:cNvPr>
          <p:cNvSpPr/>
          <p:nvPr/>
        </p:nvSpPr>
        <p:spPr>
          <a:xfrm>
            <a:off x="0" y="5334133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AÕ JÚ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LôXjÕm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AÔ¡PôúR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RôTWúU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67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209</Words>
  <Application>Microsoft Office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61</cp:revision>
  <dcterms:created xsi:type="dcterms:W3CDTF">2019-11-02T16:27:41Z</dcterms:created>
  <dcterms:modified xsi:type="dcterms:W3CDTF">2020-03-21T17:18:29Z</dcterms:modified>
</cp:coreProperties>
</file>