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53AD3-8A2A-4EF0-87F1-DEFF780C0014}"/>
              </a:ext>
            </a:extLst>
          </p:cNvPr>
          <p:cNvSpPr/>
          <p:nvPr/>
        </p:nvSpPr>
        <p:spPr>
          <a:xfrm>
            <a:off x="0" y="5280866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¨Rm Õ§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26A8F-DE38-43F7-ABD8-1E11ECA257E9}"/>
              </a:ext>
            </a:extLst>
          </p:cNvPr>
          <p:cNvSpPr/>
          <p:nvPr/>
        </p:nvSpPr>
        <p:spPr>
          <a:xfrm>
            <a:off x="0" y="527198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CmUhÓm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 Eu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Su±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ªÏkR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úRôúP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2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E6607B-D456-4659-8500-A63CF7123AD6}"/>
              </a:ext>
            </a:extLst>
          </p:cNvPr>
          <p:cNvSpPr/>
          <p:nvPr/>
        </p:nvSpPr>
        <p:spPr>
          <a:xfrm>
            <a:off x="0" y="5307504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ùUpXôm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Rm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LWU§p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Hk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</a:p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úYi¥V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SuûULs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dL°jRôúW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4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70417-6FD6-4AAC-A4AD-EEEFFA24F866}"/>
              </a:ext>
            </a:extLst>
          </p:cNvPr>
          <p:cNvSpPr/>
          <p:nvPr/>
        </p:nvSpPr>
        <p:spPr>
          <a:xfrm>
            <a:off x="0" y="527199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H¡Óm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TX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úSokRúTôÕ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HÑTWu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LôYX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CÚkRôúW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9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98E0A3-F910-45CB-A193-18AC7288D954}"/>
              </a:ext>
            </a:extLst>
          </p:cNvPr>
          <p:cNvSpPr/>
          <p:nvPr/>
        </p:nvSpPr>
        <p:spPr>
          <a:xfrm>
            <a:off x="0" y="5369648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TXUôn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]f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ãrkRôÛm</a:t>
            </a:r>
            <a:endParaRPr lang="en-US" sz="4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úNRØ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ôUp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Øt±Ûm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LôdL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YpúXôûW</a:t>
            </a:r>
            <a:endParaRPr lang="en-US" sz="4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2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9A0825-554E-4FFD-8F70-02639A0118E2}"/>
              </a:ext>
            </a:extLst>
          </p:cNvPr>
          <p:cNvSpPr/>
          <p:nvPr/>
        </p:nvSpPr>
        <p:spPr>
          <a:xfrm>
            <a:off x="0" y="5289748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RkûR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Rôàm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HLUôn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U\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kRôÛm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çV¬u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ûL«p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NôVp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ûR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9D83E-CCEF-473D-93B4-1D8F25DE995C}"/>
              </a:ext>
            </a:extLst>
          </p:cNvPr>
          <p:cNvSpPr/>
          <p:nvPr/>
        </p:nvSpPr>
        <p:spPr>
          <a:xfrm>
            <a:off x="0" y="526311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NkRRm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TôWôh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EuàPu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123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35</cp:revision>
  <dcterms:created xsi:type="dcterms:W3CDTF">2019-11-02T16:27:41Z</dcterms:created>
  <dcterms:modified xsi:type="dcterms:W3CDTF">2020-03-01T03:05:53Z</dcterms:modified>
</cp:coreProperties>
</file>