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6" r:id="rId3"/>
    <p:sldId id="390" r:id="rId4"/>
    <p:sldId id="391" r:id="rId5"/>
    <p:sldId id="392" r:id="rId6"/>
    <p:sldId id="393" r:id="rId7"/>
    <p:sldId id="394" r:id="rId8"/>
    <p:sldId id="39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1137A7E-76F2-4839-A36B-B51F417DA69F}" v="1" dt="2020-08-06T15:22:00.2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89" d="100"/>
          <a:sy n="89" d="100"/>
        </p:scale>
        <p:origin x="50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D1137A7E-76F2-4839-A36B-B51F417DA69F}"/>
    <pc:docChg chg="addSld modSld">
      <pc:chgData name="Samson Christopher" userId="6a13b5f1e64a53ae" providerId="LiveId" clId="{D1137A7E-76F2-4839-A36B-B51F417DA69F}" dt="2020-08-06T15:22:14.557" v="42" actId="1036"/>
      <pc:docMkLst>
        <pc:docMk/>
      </pc:docMkLst>
      <pc:sldChg chg="modSp add mod">
        <pc:chgData name="Samson Christopher" userId="6a13b5f1e64a53ae" providerId="LiveId" clId="{D1137A7E-76F2-4839-A36B-B51F417DA69F}" dt="2020-08-06T15:22:14.557" v="42" actId="1036"/>
        <pc:sldMkLst>
          <pc:docMk/>
          <pc:sldMk cId="3607941890" sldId="396"/>
        </pc:sldMkLst>
        <pc:spChg chg="mod">
          <ac:chgData name="Samson Christopher" userId="6a13b5f1e64a53ae" providerId="LiveId" clId="{D1137A7E-76F2-4839-A36B-B51F417DA69F}" dt="2020-08-06T15:22:14.557" v="42" actId="1036"/>
          <ac:spMkLst>
            <pc:docMk/>
            <pc:sldMk cId="3607941890" sldId="396"/>
            <ac:spMk id="2" creationId="{E18BB2E1-DED0-4D6F-A999-DFE36A88F7B4}"/>
          </ac:spMkLst>
        </pc:spChg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FDD5760B-EDA2-4266-BE95-F1E6A8371D2E}"/>
    <pc:docChg chg="delSld modSld">
      <pc:chgData name="Samson Christopher" userId="6a13b5f1e64a53ae" providerId="LiveId" clId="{FDD5760B-EDA2-4266-BE95-F1E6A8371D2E}" dt="2020-06-06T17:36:08.641" v="387" actId="1036"/>
      <pc:docMkLst>
        <pc:docMk/>
      </pc:docMkLst>
      <pc:sldChg chg="del">
        <pc:chgData name="Samson Christopher" userId="6a13b5f1e64a53ae" providerId="LiveId" clId="{FDD5760B-EDA2-4266-BE95-F1E6A8371D2E}" dt="2020-06-06T17:34:07.399" v="16" actId="47"/>
        <pc:sldMkLst>
          <pc:docMk/>
          <pc:sldMk cId="3837972156" sldId="388"/>
        </pc:sldMkLst>
      </pc:sldChg>
      <pc:sldChg chg="addSp modSp mod">
        <pc:chgData name="Samson Christopher" userId="6a13b5f1e64a53ae" providerId="LiveId" clId="{FDD5760B-EDA2-4266-BE95-F1E6A8371D2E}" dt="2020-06-06T17:36:08.641" v="387" actId="1036"/>
        <pc:sldMkLst>
          <pc:docMk/>
          <pc:sldMk cId="1777894342" sldId="389"/>
        </pc:sldMkLst>
        <pc:spChg chg="add mod">
          <ac:chgData name="Samson Christopher" userId="6a13b5f1e64a53ae" providerId="LiveId" clId="{FDD5760B-EDA2-4266-BE95-F1E6A8371D2E}" dt="2020-06-06T17:36:08.641" v="387" actId="1036"/>
          <ac:spMkLst>
            <pc:docMk/>
            <pc:sldMk cId="1777894342" sldId="389"/>
            <ac:spMk id="2" creationId="{E18BB2E1-DED0-4D6F-A999-DFE36A88F7B4}"/>
          </ac:spMkLst>
        </pc:spChg>
      </pc:sldChg>
      <pc:sldChg chg="addSp modSp mod">
        <pc:chgData name="Samson Christopher" userId="6a13b5f1e64a53ae" providerId="LiveId" clId="{FDD5760B-EDA2-4266-BE95-F1E6A8371D2E}" dt="2020-06-06T17:35:57.737" v="335" actId="1035"/>
        <pc:sldMkLst>
          <pc:docMk/>
          <pc:sldMk cId="850099564" sldId="390"/>
        </pc:sldMkLst>
        <pc:spChg chg="add mod">
          <ac:chgData name="Samson Christopher" userId="6a13b5f1e64a53ae" providerId="LiveId" clId="{FDD5760B-EDA2-4266-BE95-F1E6A8371D2E}" dt="2020-06-06T17:35:57.737" v="335" actId="1035"/>
          <ac:spMkLst>
            <pc:docMk/>
            <pc:sldMk cId="850099564" sldId="390"/>
            <ac:spMk id="2" creationId="{17CC4F13-1FA3-4473-BA62-2A5B2563A315}"/>
          </ac:spMkLst>
        </pc:spChg>
      </pc:sldChg>
      <pc:sldChg chg="addSp modSp mod">
        <pc:chgData name="Samson Christopher" userId="6a13b5f1e64a53ae" providerId="LiveId" clId="{FDD5760B-EDA2-4266-BE95-F1E6A8371D2E}" dt="2020-06-06T17:35:48.407" v="281" actId="1036"/>
        <pc:sldMkLst>
          <pc:docMk/>
          <pc:sldMk cId="944968354" sldId="391"/>
        </pc:sldMkLst>
        <pc:spChg chg="add mod">
          <ac:chgData name="Samson Christopher" userId="6a13b5f1e64a53ae" providerId="LiveId" clId="{FDD5760B-EDA2-4266-BE95-F1E6A8371D2E}" dt="2020-06-06T17:35:48.407" v="281" actId="1036"/>
          <ac:spMkLst>
            <pc:docMk/>
            <pc:sldMk cId="944968354" sldId="391"/>
            <ac:spMk id="2" creationId="{235437D7-6DA5-4663-85A6-E5896B3ECA26}"/>
          </ac:spMkLst>
        </pc:spChg>
      </pc:sldChg>
      <pc:sldChg chg="addSp modSp mod">
        <pc:chgData name="Samson Christopher" userId="6a13b5f1e64a53ae" providerId="LiveId" clId="{FDD5760B-EDA2-4266-BE95-F1E6A8371D2E}" dt="2020-06-06T17:35:42.754" v="240" actId="1035"/>
        <pc:sldMkLst>
          <pc:docMk/>
          <pc:sldMk cId="1414681237" sldId="392"/>
        </pc:sldMkLst>
        <pc:spChg chg="add mod">
          <ac:chgData name="Samson Christopher" userId="6a13b5f1e64a53ae" providerId="LiveId" clId="{FDD5760B-EDA2-4266-BE95-F1E6A8371D2E}" dt="2020-06-06T17:35:42.754" v="240" actId="1035"/>
          <ac:spMkLst>
            <pc:docMk/>
            <pc:sldMk cId="1414681237" sldId="392"/>
            <ac:spMk id="2" creationId="{7D4A0150-AED5-4CAA-BF11-EB6DEF24EBDA}"/>
          </ac:spMkLst>
        </pc:spChg>
      </pc:sldChg>
      <pc:sldChg chg="addSp modSp mod">
        <pc:chgData name="Samson Christopher" userId="6a13b5f1e64a53ae" providerId="LiveId" clId="{FDD5760B-EDA2-4266-BE95-F1E6A8371D2E}" dt="2020-06-06T17:35:36.222" v="192" actId="1035"/>
        <pc:sldMkLst>
          <pc:docMk/>
          <pc:sldMk cId="4103851070" sldId="393"/>
        </pc:sldMkLst>
        <pc:spChg chg="add mod">
          <ac:chgData name="Samson Christopher" userId="6a13b5f1e64a53ae" providerId="LiveId" clId="{FDD5760B-EDA2-4266-BE95-F1E6A8371D2E}" dt="2020-06-06T17:35:36.222" v="192" actId="1035"/>
          <ac:spMkLst>
            <pc:docMk/>
            <pc:sldMk cId="4103851070" sldId="393"/>
            <ac:spMk id="2" creationId="{1F18A6C2-3721-4096-937B-408AD68BCE57}"/>
          </ac:spMkLst>
        </pc:spChg>
      </pc:sldChg>
      <pc:sldChg chg="addSp modSp mod">
        <pc:chgData name="Samson Christopher" userId="6a13b5f1e64a53ae" providerId="LiveId" clId="{FDD5760B-EDA2-4266-BE95-F1E6A8371D2E}" dt="2020-06-06T17:35:28.606" v="140" actId="1036"/>
        <pc:sldMkLst>
          <pc:docMk/>
          <pc:sldMk cId="659567130" sldId="394"/>
        </pc:sldMkLst>
        <pc:spChg chg="add mod">
          <ac:chgData name="Samson Christopher" userId="6a13b5f1e64a53ae" providerId="LiveId" clId="{FDD5760B-EDA2-4266-BE95-F1E6A8371D2E}" dt="2020-06-06T17:35:28.606" v="140" actId="1036"/>
          <ac:spMkLst>
            <pc:docMk/>
            <pc:sldMk cId="659567130" sldId="394"/>
            <ac:spMk id="2" creationId="{088C2974-664C-424D-8211-5B6CDCE2E0B6}"/>
          </ac:spMkLst>
        </pc:spChg>
      </pc:sldChg>
      <pc:sldChg chg="addSp modSp mod">
        <pc:chgData name="Samson Christopher" userId="6a13b5f1e64a53ae" providerId="LiveId" clId="{FDD5760B-EDA2-4266-BE95-F1E6A8371D2E}" dt="2020-06-06T17:35:19.264" v="89" actId="1036"/>
        <pc:sldMkLst>
          <pc:docMk/>
          <pc:sldMk cId="859356432" sldId="395"/>
        </pc:sldMkLst>
        <pc:spChg chg="add mod">
          <ac:chgData name="Samson Christopher" userId="6a13b5f1e64a53ae" providerId="LiveId" clId="{FDD5760B-EDA2-4266-BE95-F1E6A8371D2E}" dt="2020-06-06T17:35:19.264" v="89" actId="1036"/>
          <ac:spMkLst>
            <pc:docMk/>
            <pc:sldMk cId="859356432" sldId="395"/>
            <ac:spMk id="2" creationId="{6368BE3B-2DF5-4F13-A4FA-3AD674E907AD}"/>
          </ac:spMkLst>
        </pc:spChg>
      </pc:sldChg>
      <pc:sldChg chg="del">
        <pc:chgData name="Samson Christopher" userId="6a13b5f1e64a53ae" providerId="LiveId" clId="{FDD5760B-EDA2-4266-BE95-F1E6A8371D2E}" dt="2020-06-06T17:33:56.378" v="7" actId="47"/>
        <pc:sldMkLst>
          <pc:docMk/>
          <pc:sldMk cId="2025405914" sldId="396"/>
        </pc:sldMkLst>
      </pc:sldChg>
      <pc:sldChg chg="del">
        <pc:chgData name="Samson Christopher" userId="6a13b5f1e64a53ae" providerId="LiveId" clId="{FDD5760B-EDA2-4266-BE95-F1E6A8371D2E}" dt="2020-06-06T17:33:56.752" v="8" actId="47"/>
        <pc:sldMkLst>
          <pc:docMk/>
          <pc:sldMk cId="2940326978" sldId="397"/>
        </pc:sldMkLst>
      </pc:sldChg>
      <pc:sldChg chg="del">
        <pc:chgData name="Samson Christopher" userId="6a13b5f1e64a53ae" providerId="LiveId" clId="{FDD5760B-EDA2-4266-BE95-F1E6A8371D2E}" dt="2020-06-06T17:33:57.030" v="9" actId="47"/>
        <pc:sldMkLst>
          <pc:docMk/>
          <pc:sldMk cId="2964080828" sldId="398"/>
        </pc:sldMkLst>
      </pc:sldChg>
      <pc:sldChg chg="del">
        <pc:chgData name="Samson Christopher" userId="6a13b5f1e64a53ae" providerId="LiveId" clId="{FDD5760B-EDA2-4266-BE95-F1E6A8371D2E}" dt="2020-06-06T17:33:57.343" v="10" actId="47"/>
        <pc:sldMkLst>
          <pc:docMk/>
          <pc:sldMk cId="1883622595" sldId="399"/>
        </pc:sldMkLst>
      </pc:sldChg>
      <pc:sldChg chg="del">
        <pc:chgData name="Samson Christopher" userId="6a13b5f1e64a53ae" providerId="LiveId" clId="{FDD5760B-EDA2-4266-BE95-F1E6A8371D2E}" dt="2020-06-06T17:33:57.733" v="11" actId="47"/>
        <pc:sldMkLst>
          <pc:docMk/>
          <pc:sldMk cId="642142391" sldId="400"/>
        </pc:sldMkLst>
      </pc:sldChg>
      <pc:sldChg chg="del">
        <pc:chgData name="Samson Christopher" userId="6a13b5f1e64a53ae" providerId="LiveId" clId="{FDD5760B-EDA2-4266-BE95-F1E6A8371D2E}" dt="2020-06-06T17:33:58.023" v="12" actId="47"/>
        <pc:sldMkLst>
          <pc:docMk/>
          <pc:sldMk cId="620554568" sldId="401"/>
        </pc:sldMkLst>
      </pc:sldChg>
      <pc:sldChg chg="del">
        <pc:chgData name="Samson Christopher" userId="6a13b5f1e64a53ae" providerId="LiveId" clId="{FDD5760B-EDA2-4266-BE95-F1E6A8371D2E}" dt="2020-06-06T17:33:58.373" v="13" actId="47"/>
        <pc:sldMkLst>
          <pc:docMk/>
          <pc:sldMk cId="459594907" sldId="402"/>
        </pc:sldMkLst>
      </pc:sldChg>
      <pc:sldChg chg="del">
        <pc:chgData name="Samson Christopher" userId="6a13b5f1e64a53ae" providerId="LiveId" clId="{FDD5760B-EDA2-4266-BE95-F1E6A8371D2E}" dt="2020-06-06T17:33:58.854" v="14" actId="47"/>
        <pc:sldMkLst>
          <pc:docMk/>
          <pc:sldMk cId="2376098714" sldId="403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06-08-2020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06-08-2020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06-08-2020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06-08-2020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06-08-2020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06-08-2020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06-08-2020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06-08-2020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06-08-2020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06-08-2020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06-08-2020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06-08-2020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18BB2E1-DED0-4D6F-A999-DFE36A88F7B4}"/>
              </a:ext>
            </a:extLst>
          </p:cNvPr>
          <p:cNvSpPr/>
          <p:nvPr/>
        </p:nvSpPr>
        <p:spPr>
          <a:xfrm>
            <a:off x="-3827547" y="5366425"/>
            <a:ext cx="19847101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G]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dÏ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¡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ÚûT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úTôÕúU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CúVÑúY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- 2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LYûXLs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¨û\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kR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ÕuT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EX¡úX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- 2 </a:t>
            </a:r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18BB2E1-DED0-4D6F-A999-DFE36A88F7B4}"/>
              </a:ext>
            </a:extLst>
          </p:cNvPr>
          <p:cNvSpPr/>
          <p:nvPr/>
        </p:nvSpPr>
        <p:spPr>
          <a:xfrm>
            <a:off x="-3827547" y="5676977"/>
            <a:ext cx="1984710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G]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dÏ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¡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ÚûT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úTôÕúU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CúVÑúY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- 2 </a:t>
            </a:r>
          </a:p>
        </p:txBody>
      </p:sp>
    </p:spTree>
    <p:extLst>
      <p:ext uri="{BB962C8B-B14F-4D97-AF65-F5344CB8AC3E}">
        <p14:creationId xmlns:p14="http://schemas.microsoft.com/office/powerpoint/2010/main" val="3607941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7CC4F13-1FA3-4473-BA62-2A5B2563A315}"/>
              </a:ext>
            </a:extLst>
          </p:cNvPr>
          <p:cNvSpPr/>
          <p:nvPr/>
        </p:nvSpPr>
        <p:spPr>
          <a:xfrm>
            <a:off x="-2141188" y="5366426"/>
            <a:ext cx="16474382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ÕûQ«pXô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JÚ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UôPl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×\ô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úTôp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R®dÏm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Guû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úNoj§P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YôÚm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35437D7-6DA5-4663-85A6-E5896B3ECA26}"/>
              </a:ext>
            </a:extLst>
          </p:cNvPr>
          <p:cNvSpPr/>
          <p:nvPr/>
        </p:nvSpPr>
        <p:spPr>
          <a:xfrm>
            <a:off x="-1038324" y="5366428"/>
            <a:ext cx="14268651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SôR²u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YÚûL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RôURUô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ôp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®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ZôUp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Lôj§ÓúU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-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Guû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 </a:t>
            </a:r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D4A0150-AED5-4CAA-BF11-EB6DEF24EBDA}"/>
              </a:ext>
            </a:extLst>
          </p:cNvPr>
          <p:cNvSpPr/>
          <p:nvPr/>
        </p:nvSpPr>
        <p:spPr>
          <a:xfrm>
            <a:off x="-2591632" y="5366426"/>
            <a:ext cx="17375269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£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eLj§u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ÏûL«p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Rs°]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ôÛm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Ad¡²«p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Guû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CÝjùR±kRôÛm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F18A6C2-3721-4096-937B-408AD68BCE57}"/>
              </a:ext>
            </a:extLst>
          </p:cNvPr>
          <p:cNvSpPr/>
          <p:nvPr/>
        </p:nvSpPr>
        <p:spPr>
          <a:xfrm>
            <a:off x="-1512009" y="5366425"/>
            <a:ext cx="15216025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Es[m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LXeÏm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úSWeLs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GpXôm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®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ZôUp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Lôj§ÓúU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-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Guû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 </a:t>
            </a:r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88C2974-664C-424D-8211-5B6CDCE2E0B6}"/>
              </a:ext>
            </a:extLst>
          </p:cNvPr>
          <p:cNvSpPr/>
          <p:nvPr/>
        </p:nvSpPr>
        <p:spPr>
          <a:xfrm>
            <a:off x="-2426523" y="5366431"/>
            <a:ext cx="17045052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£¡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fûNdÏ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JÚ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ûYj§Vàm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CpûX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BßRp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AûPV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CPØm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CpûX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368BE3B-2DF5-4F13-A4FA-3AD674E907AD}"/>
              </a:ext>
            </a:extLst>
          </p:cNvPr>
          <p:cNvSpPr/>
          <p:nvPr/>
        </p:nvSpPr>
        <p:spPr>
          <a:xfrm>
            <a:off x="-1297207" y="5366425"/>
            <a:ext cx="1478642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EUÕ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Y¯Ùm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¡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ÚûT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YN]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Øm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Ui¦p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Gu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BßRúX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-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CkR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1464</TotalTime>
  <Words>122</Words>
  <Application>Microsoft Office PowerPoint</Application>
  <PresentationFormat>Widescreen</PresentationFormat>
  <Paragraphs>15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60</cp:revision>
  <dcterms:created xsi:type="dcterms:W3CDTF">2019-11-02T16:27:41Z</dcterms:created>
  <dcterms:modified xsi:type="dcterms:W3CDTF">2020-08-06T15:22:17Z</dcterms:modified>
</cp:coreProperties>
</file>