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13AFDFA-F6BB-44B2-9DB9-A60E3E4D7286}"/>
    <pc:docChg chg="custSel delSld modSld">
      <pc:chgData name="Samson Christopher" userId="6a13b5f1e64a53ae" providerId="LiveId" clId="{B13AFDFA-F6BB-44B2-9DB9-A60E3E4D7286}" dt="2020-10-11T06:04:20.743" v="579" actId="1036"/>
      <pc:docMkLst>
        <pc:docMk/>
      </pc:docMkLst>
      <pc:sldChg chg="del">
        <pc:chgData name="Samson Christopher" userId="6a13b5f1e64a53ae" providerId="LiveId" clId="{B13AFDFA-F6BB-44B2-9DB9-A60E3E4D7286}" dt="2020-10-11T05:59:13.914" v="19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B13AFDFA-F6BB-44B2-9DB9-A60E3E4D7286}" dt="2020-10-11T06:04:20.743" v="579" actId="1036"/>
        <pc:sldMkLst>
          <pc:docMk/>
          <pc:sldMk cId="1777894342" sldId="389"/>
        </pc:sldMkLst>
        <pc:spChg chg="add mod">
          <ac:chgData name="Samson Christopher" userId="6a13b5f1e64a53ae" providerId="LiveId" clId="{B13AFDFA-F6BB-44B2-9DB9-A60E3E4D7286}" dt="2020-10-11T06:04:20.743" v="579" actId="1036"/>
          <ac:spMkLst>
            <pc:docMk/>
            <pc:sldMk cId="1777894342" sldId="389"/>
            <ac:spMk id="4" creationId="{C8880E2E-8108-41D4-B9B9-34072FF35EA3}"/>
          </ac:spMkLst>
        </pc:spChg>
      </pc:sldChg>
      <pc:sldChg chg="addSp modSp mod">
        <pc:chgData name="Samson Christopher" userId="6a13b5f1e64a53ae" providerId="LiveId" clId="{B13AFDFA-F6BB-44B2-9DB9-A60E3E4D7286}" dt="2020-10-11T06:04:16.403" v="537" actId="1035"/>
        <pc:sldMkLst>
          <pc:docMk/>
          <pc:sldMk cId="850099564" sldId="390"/>
        </pc:sldMkLst>
        <pc:spChg chg="add mod">
          <ac:chgData name="Samson Christopher" userId="6a13b5f1e64a53ae" providerId="LiveId" clId="{B13AFDFA-F6BB-44B2-9DB9-A60E3E4D7286}" dt="2020-10-11T06:04:16.403" v="537" actId="1035"/>
          <ac:spMkLst>
            <pc:docMk/>
            <pc:sldMk cId="850099564" sldId="390"/>
            <ac:spMk id="4" creationId="{83484FA1-860B-4B7B-A991-8217F882E1C1}"/>
          </ac:spMkLst>
        </pc:spChg>
      </pc:sldChg>
      <pc:sldChg chg="addSp modSp mod">
        <pc:chgData name="Samson Christopher" userId="6a13b5f1e64a53ae" providerId="LiveId" clId="{B13AFDFA-F6BB-44B2-9DB9-A60E3E4D7286}" dt="2020-10-11T06:04:10.194" v="492" actId="1035"/>
        <pc:sldMkLst>
          <pc:docMk/>
          <pc:sldMk cId="944968354" sldId="391"/>
        </pc:sldMkLst>
        <pc:spChg chg="add mod">
          <ac:chgData name="Samson Christopher" userId="6a13b5f1e64a53ae" providerId="LiveId" clId="{B13AFDFA-F6BB-44B2-9DB9-A60E3E4D7286}" dt="2020-10-11T06:04:10.194" v="492" actId="1035"/>
          <ac:spMkLst>
            <pc:docMk/>
            <pc:sldMk cId="944968354" sldId="391"/>
            <ac:spMk id="4" creationId="{473C16F8-E43F-4EFE-A295-1A0E4EE6F975}"/>
          </ac:spMkLst>
        </pc:spChg>
      </pc:sldChg>
      <pc:sldChg chg="addSp modSp mod">
        <pc:chgData name="Samson Christopher" userId="6a13b5f1e64a53ae" providerId="LiveId" clId="{B13AFDFA-F6BB-44B2-9DB9-A60E3E4D7286}" dt="2020-10-11T06:03:59.719" v="425" actId="1035"/>
        <pc:sldMkLst>
          <pc:docMk/>
          <pc:sldMk cId="1414681237" sldId="392"/>
        </pc:sldMkLst>
        <pc:spChg chg="add mod">
          <ac:chgData name="Samson Christopher" userId="6a13b5f1e64a53ae" providerId="LiveId" clId="{B13AFDFA-F6BB-44B2-9DB9-A60E3E4D7286}" dt="2020-10-11T06:03:59.719" v="425" actId="1035"/>
          <ac:spMkLst>
            <pc:docMk/>
            <pc:sldMk cId="1414681237" sldId="392"/>
            <ac:spMk id="4" creationId="{A920B52D-ABE5-473C-949D-81B1CFADB2B9}"/>
          </ac:spMkLst>
        </pc:spChg>
      </pc:sldChg>
      <pc:sldChg chg="addSp modSp mod">
        <pc:chgData name="Samson Christopher" userId="6a13b5f1e64a53ae" providerId="LiveId" clId="{B13AFDFA-F6BB-44B2-9DB9-A60E3E4D7286}" dt="2020-10-11T06:03:50.787" v="355" actId="1035"/>
        <pc:sldMkLst>
          <pc:docMk/>
          <pc:sldMk cId="4103851070" sldId="393"/>
        </pc:sldMkLst>
        <pc:spChg chg="add mod">
          <ac:chgData name="Samson Christopher" userId="6a13b5f1e64a53ae" providerId="LiveId" clId="{B13AFDFA-F6BB-44B2-9DB9-A60E3E4D7286}" dt="2020-10-11T06:03:50.787" v="355" actId="1035"/>
          <ac:spMkLst>
            <pc:docMk/>
            <pc:sldMk cId="4103851070" sldId="393"/>
            <ac:spMk id="4" creationId="{DE4BF40C-AB08-4A4D-A8F5-B6A3D83A4D93}"/>
          </ac:spMkLst>
        </pc:spChg>
      </pc:sldChg>
      <pc:sldChg chg="addSp modSp mod">
        <pc:chgData name="Samson Christopher" userId="6a13b5f1e64a53ae" providerId="LiveId" clId="{B13AFDFA-F6BB-44B2-9DB9-A60E3E4D7286}" dt="2020-10-11T06:03:43.652" v="306" actId="1035"/>
        <pc:sldMkLst>
          <pc:docMk/>
          <pc:sldMk cId="659567130" sldId="394"/>
        </pc:sldMkLst>
        <pc:spChg chg="add mod">
          <ac:chgData name="Samson Christopher" userId="6a13b5f1e64a53ae" providerId="LiveId" clId="{B13AFDFA-F6BB-44B2-9DB9-A60E3E4D7286}" dt="2020-10-11T06:03:43.652" v="306" actId="1035"/>
          <ac:spMkLst>
            <pc:docMk/>
            <pc:sldMk cId="659567130" sldId="394"/>
            <ac:spMk id="4" creationId="{C2E32B4D-7611-4475-97D9-F3692CE56BD3}"/>
          </ac:spMkLst>
        </pc:spChg>
      </pc:sldChg>
      <pc:sldChg chg="addSp modSp mod">
        <pc:chgData name="Samson Christopher" userId="6a13b5f1e64a53ae" providerId="LiveId" clId="{B13AFDFA-F6BB-44B2-9DB9-A60E3E4D7286}" dt="2020-10-11T06:03:38.228" v="259" actId="1035"/>
        <pc:sldMkLst>
          <pc:docMk/>
          <pc:sldMk cId="859356432" sldId="395"/>
        </pc:sldMkLst>
        <pc:spChg chg="add mod">
          <ac:chgData name="Samson Christopher" userId="6a13b5f1e64a53ae" providerId="LiveId" clId="{B13AFDFA-F6BB-44B2-9DB9-A60E3E4D7286}" dt="2020-10-11T06:03:38.228" v="259" actId="1035"/>
          <ac:spMkLst>
            <pc:docMk/>
            <pc:sldMk cId="859356432" sldId="395"/>
            <ac:spMk id="4" creationId="{ECB59512-4D82-42B6-B5D0-163BFFACE3E8}"/>
          </ac:spMkLst>
        </pc:spChg>
      </pc:sldChg>
      <pc:sldChg chg="addSp delSp modSp mod">
        <pc:chgData name="Samson Christopher" userId="6a13b5f1e64a53ae" providerId="LiveId" clId="{B13AFDFA-F6BB-44B2-9DB9-A60E3E4D7286}" dt="2020-10-11T06:03:27.378" v="198" actId="1035"/>
        <pc:sldMkLst>
          <pc:docMk/>
          <pc:sldMk cId="2025405914" sldId="396"/>
        </pc:sldMkLst>
        <pc:spChg chg="add mod">
          <ac:chgData name="Samson Christopher" userId="6a13b5f1e64a53ae" providerId="LiveId" clId="{B13AFDFA-F6BB-44B2-9DB9-A60E3E4D7286}" dt="2020-10-11T06:03:27.378" v="198" actId="1035"/>
          <ac:spMkLst>
            <pc:docMk/>
            <pc:sldMk cId="2025405914" sldId="396"/>
            <ac:spMk id="4" creationId="{AD8C21F5-9088-4169-949B-129EB6C1C809}"/>
          </ac:spMkLst>
        </pc:spChg>
        <pc:spChg chg="add del mod">
          <ac:chgData name="Samson Christopher" userId="6a13b5f1e64a53ae" providerId="LiveId" clId="{B13AFDFA-F6BB-44B2-9DB9-A60E3E4D7286}" dt="2020-10-11T05:59:01.204" v="12" actId="478"/>
          <ac:spMkLst>
            <pc:docMk/>
            <pc:sldMk cId="2025405914" sldId="396"/>
            <ac:spMk id="7" creationId="{AB21C5F8-8BC2-4D04-AA70-01F570C9FF62}"/>
          </ac:spMkLst>
        </pc:spChg>
      </pc:sldChg>
      <pc:sldChg chg="addSp modSp mod">
        <pc:chgData name="Samson Christopher" userId="6a13b5f1e64a53ae" providerId="LiveId" clId="{B13AFDFA-F6BB-44B2-9DB9-A60E3E4D7286}" dt="2020-10-11T06:03:22.908" v="154" actId="1036"/>
        <pc:sldMkLst>
          <pc:docMk/>
          <pc:sldMk cId="2940326978" sldId="397"/>
        </pc:sldMkLst>
        <pc:spChg chg="add mod">
          <ac:chgData name="Samson Christopher" userId="6a13b5f1e64a53ae" providerId="LiveId" clId="{B13AFDFA-F6BB-44B2-9DB9-A60E3E4D7286}" dt="2020-10-11T06:03:22.908" v="154" actId="1036"/>
          <ac:spMkLst>
            <pc:docMk/>
            <pc:sldMk cId="2940326978" sldId="397"/>
            <ac:spMk id="4" creationId="{8BB72334-35C8-4A54-B128-EA7C659C6D72}"/>
          </ac:spMkLst>
        </pc:spChg>
      </pc:sldChg>
      <pc:sldChg chg="addSp modSp mod">
        <pc:chgData name="Samson Christopher" userId="6a13b5f1e64a53ae" providerId="LiveId" clId="{B13AFDFA-F6BB-44B2-9DB9-A60E3E4D7286}" dt="2020-10-11T06:03:15.881" v="99" actId="1035"/>
        <pc:sldMkLst>
          <pc:docMk/>
          <pc:sldMk cId="2964080828" sldId="398"/>
        </pc:sldMkLst>
        <pc:spChg chg="add mod">
          <ac:chgData name="Samson Christopher" userId="6a13b5f1e64a53ae" providerId="LiveId" clId="{B13AFDFA-F6BB-44B2-9DB9-A60E3E4D7286}" dt="2020-10-11T06:03:15.881" v="99" actId="1035"/>
          <ac:spMkLst>
            <pc:docMk/>
            <pc:sldMk cId="2964080828" sldId="398"/>
            <ac:spMk id="4" creationId="{0F1312C6-C7CD-41D4-B3D2-970A06C7C782}"/>
          </ac:spMkLst>
        </pc:spChg>
      </pc:sldChg>
      <pc:sldChg chg="del">
        <pc:chgData name="Samson Christopher" userId="6a13b5f1e64a53ae" providerId="LiveId" clId="{B13AFDFA-F6BB-44B2-9DB9-A60E3E4D7286}" dt="2020-10-11T05:59:05.036" v="13" actId="47"/>
        <pc:sldMkLst>
          <pc:docMk/>
          <pc:sldMk cId="1883622595" sldId="399"/>
        </pc:sldMkLst>
      </pc:sldChg>
      <pc:sldChg chg="del">
        <pc:chgData name="Samson Christopher" userId="6a13b5f1e64a53ae" providerId="LiveId" clId="{B13AFDFA-F6BB-44B2-9DB9-A60E3E4D7286}" dt="2020-10-11T05:59:05.468" v="14" actId="47"/>
        <pc:sldMkLst>
          <pc:docMk/>
          <pc:sldMk cId="642142391" sldId="400"/>
        </pc:sldMkLst>
      </pc:sldChg>
      <pc:sldChg chg="del">
        <pc:chgData name="Samson Christopher" userId="6a13b5f1e64a53ae" providerId="LiveId" clId="{B13AFDFA-F6BB-44B2-9DB9-A60E3E4D7286}" dt="2020-10-11T05:59:05.905" v="15" actId="47"/>
        <pc:sldMkLst>
          <pc:docMk/>
          <pc:sldMk cId="620554568" sldId="401"/>
        </pc:sldMkLst>
      </pc:sldChg>
      <pc:sldChg chg="del">
        <pc:chgData name="Samson Christopher" userId="6a13b5f1e64a53ae" providerId="LiveId" clId="{B13AFDFA-F6BB-44B2-9DB9-A60E3E4D7286}" dt="2020-10-11T05:59:06.428" v="16" actId="47"/>
        <pc:sldMkLst>
          <pc:docMk/>
          <pc:sldMk cId="459594907" sldId="402"/>
        </pc:sldMkLst>
      </pc:sldChg>
      <pc:sldChg chg="del">
        <pc:chgData name="Samson Christopher" userId="6a13b5f1e64a53ae" providerId="LiveId" clId="{B13AFDFA-F6BB-44B2-9DB9-A60E3E4D7286}" dt="2020-10-11T05:59:06.983" v="17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80E2E-8108-41D4-B9B9-34072FF35EA3}"/>
              </a:ext>
            </a:extLst>
          </p:cNvPr>
          <p:cNvSpPr txBox="1"/>
          <p:nvPr/>
        </p:nvSpPr>
        <p:spPr>
          <a:xfrm>
            <a:off x="2183584" y="5377237"/>
            <a:ext cx="782483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ÕuTm</a:t>
            </a:r>
            <a:r>
              <a:rPr lang="en-US" dirty="0"/>
              <a:t> ¨û\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úXôLm</a:t>
            </a:r>
            <a:r>
              <a:rPr lang="en-US" dirty="0"/>
              <a:t> - TX Cu]</a:t>
            </a:r>
            <a:r>
              <a:rPr lang="en-US" dirty="0" err="1"/>
              <a:t>pL°úX</a:t>
            </a:r>
            <a:r>
              <a:rPr lang="en-US" dirty="0"/>
              <a:t> </a:t>
            </a:r>
            <a:r>
              <a:rPr lang="en-US" dirty="0" err="1"/>
              <a:t>AªrjÕm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312C6-C7CD-41D4-B3D2-970A06C7C782}"/>
              </a:ext>
            </a:extLst>
          </p:cNvPr>
          <p:cNvSpPr txBox="1"/>
          <p:nvPr/>
        </p:nvSpPr>
        <p:spPr>
          <a:xfrm>
            <a:off x="1650883" y="5377238"/>
            <a:ext cx="889023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úNokúR</a:t>
            </a:r>
            <a:r>
              <a:rPr lang="en-US" dirty="0"/>
              <a:t> U]</a:t>
            </a:r>
            <a:r>
              <a:rPr lang="en-US" dirty="0" err="1"/>
              <a:t>eL°lúTu</a:t>
            </a:r>
            <a:r>
              <a:rPr lang="en-US" dirty="0"/>
              <a:t> - </a:t>
            </a:r>
            <a:r>
              <a:rPr lang="en-US" dirty="0" err="1"/>
              <a:t>Uôo©p</a:t>
            </a:r>
            <a:r>
              <a:rPr lang="en-US" dirty="0"/>
              <a:t> </a:t>
            </a:r>
            <a:r>
              <a:rPr lang="en-US" dirty="0" err="1"/>
              <a:t>NôokúR</a:t>
            </a:r>
            <a:r>
              <a:rPr lang="en-US" dirty="0"/>
              <a:t> </a:t>
            </a:r>
            <a:r>
              <a:rPr lang="en-US" dirty="0" err="1"/>
              <a:t>ALm</a:t>
            </a:r>
            <a:r>
              <a:rPr lang="en-US" dirty="0"/>
              <a:t> </a:t>
            </a:r>
            <a:r>
              <a:rPr lang="en-US" dirty="0" err="1"/>
              <a:t>U¡rúYu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84FA1-860B-4B7B-A991-8217F882E1C1}"/>
              </a:ext>
            </a:extLst>
          </p:cNvPr>
          <p:cNvSpPr txBox="1"/>
          <p:nvPr/>
        </p:nvSpPr>
        <p:spPr>
          <a:xfrm>
            <a:off x="1435915" y="5377237"/>
            <a:ext cx="932016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Uu</a:t>
            </a:r>
            <a:r>
              <a:rPr lang="en-US" dirty="0"/>
              <a:t>]u </a:t>
            </a:r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ØLúU</a:t>
            </a:r>
            <a:r>
              <a:rPr lang="en-US" dirty="0"/>
              <a:t> - </a:t>
            </a:r>
            <a:r>
              <a:rPr lang="en-US" dirty="0" err="1"/>
              <a:t>LôÔm</a:t>
            </a:r>
            <a:r>
              <a:rPr lang="en-US" dirty="0"/>
              <a:t> </a:t>
            </a:r>
            <a:r>
              <a:rPr lang="en-US" dirty="0" err="1"/>
              <a:t>CuT</a:t>
            </a:r>
            <a:r>
              <a:rPr lang="en-US" dirty="0"/>
              <a:t> </a:t>
            </a:r>
            <a:r>
              <a:rPr lang="en-US" dirty="0" err="1"/>
              <a:t>úSWúU</a:t>
            </a:r>
            <a:r>
              <a:rPr lang="en-US" dirty="0"/>
              <a:t> </a:t>
            </a:r>
            <a:r>
              <a:rPr lang="en-US" dirty="0" err="1"/>
              <a:t>úTôÕm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C16F8-E43F-4EFE-A295-1A0E4EE6F975}"/>
              </a:ext>
            </a:extLst>
          </p:cNvPr>
          <p:cNvSpPr txBox="1"/>
          <p:nvPr/>
        </p:nvSpPr>
        <p:spPr>
          <a:xfrm>
            <a:off x="2145834" y="5373323"/>
            <a:ext cx="790033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B¥lTôÓúYu</a:t>
            </a:r>
            <a:r>
              <a:rPr lang="en-US" dirty="0"/>
              <a:t> </a:t>
            </a:r>
            <a:r>
              <a:rPr lang="en-US" dirty="0" err="1"/>
              <a:t>úSNo</a:t>
            </a:r>
            <a:r>
              <a:rPr lang="en-US" dirty="0"/>
              <a:t> </a:t>
            </a:r>
            <a:r>
              <a:rPr lang="en-US" dirty="0" err="1"/>
              <a:t>NêLm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¥ ¨</a:t>
            </a:r>
            <a:r>
              <a:rPr lang="en-US" dirty="0" err="1"/>
              <a:t>tÏm</a:t>
            </a:r>
            <a:r>
              <a:rPr lang="en-US" dirty="0"/>
              <a:t> </a:t>
            </a:r>
            <a:r>
              <a:rPr lang="en-US" dirty="0" err="1"/>
              <a:t>úRNm</a:t>
            </a:r>
            <a:r>
              <a:rPr lang="en-US" dirty="0"/>
              <a:t> </a:t>
            </a:r>
            <a:r>
              <a:rPr lang="en-US" dirty="0" err="1"/>
              <a:t>úNÚúYu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0B52D-ABE5-473C-949D-81B1CFADB2B9}"/>
              </a:ext>
            </a:extLst>
          </p:cNvPr>
          <p:cNvSpPr txBox="1"/>
          <p:nvPr/>
        </p:nvSpPr>
        <p:spPr>
          <a:xfrm>
            <a:off x="1868997" y="5377237"/>
            <a:ext cx="845400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ùTôu</a:t>
            </a:r>
            <a:r>
              <a:rPr lang="en-US" dirty="0"/>
              <a:t> </a:t>
            </a:r>
            <a:r>
              <a:rPr lang="en-US" dirty="0" err="1"/>
              <a:t>Å§«p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EXôÜúYu</a:t>
            </a:r>
            <a:r>
              <a:rPr lang="en-US" dirty="0"/>
              <a:t> Gu </a:t>
            </a:r>
            <a:r>
              <a:rPr lang="en-US" dirty="0" err="1"/>
              <a:t>úSNo</a:t>
            </a:r>
            <a:r>
              <a:rPr lang="en-US" dirty="0"/>
              <a:t> </a:t>
            </a:r>
            <a:r>
              <a:rPr lang="en-US" dirty="0" err="1"/>
              <a:t>CúVÑÜPú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BF40C-AB08-4A4D-A8F5-B6A3D83A4D93}"/>
              </a:ext>
            </a:extLst>
          </p:cNvPr>
          <p:cNvSpPr txBox="1"/>
          <p:nvPr/>
        </p:nvSpPr>
        <p:spPr>
          <a:xfrm>
            <a:off x="1986443" y="5364934"/>
            <a:ext cx="821911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Yôr®p</a:t>
            </a:r>
            <a:r>
              <a:rPr lang="en-US" dirty="0"/>
              <a:t> ¨</a:t>
            </a:r>
            <a:r>
              <a:rPr lang="en-US" dirty="0" err="1"/>
              <a:t>jRØm</a:t>
            </a:r>
            <a:r>
              <a:rPr lang="en-US" dirty="0"/>
              <a:t> </a:t>
            </a:r>
            <a:r>
              <a:rPr lang="en-US" dirty="0" err="1"/>
              <a:t>SPj</a:t>
            </a:r>
            <a:r>
              <a:rPr lang="en-US" dirty="0"/>
              <a:t>§ - </a:t>
            </a:r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Rôr®p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</a:t>
            </a:r>
            <a:r>
              <a:rPr lang="en-US" dirty="0" err="1"/>
              <a:t>úV</a:t>
            </a:r>
            <a:r>
              <a:rPr lang="en-US" dirty="0"/>
              <a:t> ¨û]</a:t>
            </a:r>
            <a:r>
              <a:rPr lang="en-US" dirty="0" err="1"/>
              <a:t>júR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32B4D-7611-4475-97D9-F3692CE56BD3}"/>
              </a:ext>
            </a:extLst>
          </p:cNvPr>
          <p:cNvSpPr txBox="1"/>
          <p:nvPr/>
        </p:nvSpPr>
        <p:spPr>
          <a:xfrm>
            <a:off x="1944498" y="5377237"/>
            <a:ext cx="830300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BrLPp</a:t>
            </a:r>
            <a:r>
              <a:rPr lang="en-US" dirty="0"/>
              <a:t> </a:t>
            </a:r>
            <a:r>
              <a:rPr lang="en-US" dirty="0" err="1"/>
              <a:t>AàTYj§p</a:t>
            </a:r>
            <a:r>
              <a:rPr lang="en-US" dirty="0"/>
              <a:t> -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Bt±júRt±úV</a:t>
            </a:r>
            <a:r>
              <a:rPr lang="en-US" dirty="0"/>
              <a:t> </a:t>
            </a:r>
            <a:r>
              <a:rPr lang="en-US" dirty="0" err="1"/>
              <a:t>LôlTôo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59512-4D82-42B6-B5D0-163BFFACE3E8}"/>
              </a:ext>
            </a:extLst>
          </p:cNvPr>
          <p:cNvSpPr txBox="1"/>
          <p:nvPr/>
        </p:nvSpPr>
        <p:spPr>
          <a:xfrm>
            <a:off x="1994832" y="5377237"/>
            <a:ext cx="820233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G]</a:t>
            </a:r>
            <a:r>
              <a:rPr lang="en-US" dirty="0" err="1"/>
              <a:t>dLôn</a:t>
            </a:r>
            <a:r>
              <a:rPr lang="en-US" dirty="0"/>
              <a:t> </a:t>
            </a:r>
            <a:r>
              <a:rPr lang="en-US" dirty="0" err="1"/>
              <a:t>Lh</a:t>
            </a:r>
            <a:r>
              <a:rPr lang="en-US" dirty="0"/>
              <a:t>¥ </a:t>
            </a:r>
            <a:r>
              <a:rPr lang="en-US" dirty="0" err="1"/>
              <a:t>Ø¥jR</a:t>
            </a:r>
            <a:r>
              <a:rPr lang="en-US" dirty="0"/>
              <a:t> - </a:t>
            </a:r>
            <a:r>
              <a:rPr lang="en-US" dirty="0" err="1"/>
              <a:t>SpX</a:t>
            </a:r>
            <a:r>
              <a:rPr lang="en-US" dirty="0"/>
              <a:t> U]m </a:t>
            </a:r>
            <a:r>
              <a:rPr lang="en-US" dirty="0" err="1"/>
              <a:t>U¡Ým</a:t>
            </a:r>
            <a:r>
              <a:rPr lang="en-US" dirty="0"/>
              <a:t> </a:t>
            </a:r>
            <a:r>
              <a:rPr lang="en-US" dirty="0" err="1"/>
              <a:t>vRXjûR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21F5-9088-4169-949B-129EB6C1C809}"/>
              </a:ext>
            </a:extLst>
          </p:cNvPr>
          <p:cNvSpPr txBox="1"/>
          <p:nvPr/>
        </p:nvSpPr>
        <p:spPr>
          <a:xfrm>
            <a:off x="2221334" y="5377237"/>
            <a:ext cx="774933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Li </a:t>
            </a:r>
            <a:r>
              <a:rPr lang="en-US" dirty="0" err="1"/>
              <a:t>Auß</a:t>
            </a:r>
            <a:r>
              <a:rPr lang="en-US" dirty="0"/>
              <a:t> </a:t>
            </a:r>
            <a:r>
              <a:rPr lang="en-US" dirty="0" err="1"/>
              <a:t>LôÔm</a:t>
            </a:r>
            <a:r>
              <a:rPr lang="en-US" dirty="0"/>
              <a:t> - </a:t>
            </a:r>
            <a:r>
              <a:rPr lang="en-US" dirty="0" err="1"/>
              <a:t>GpXô</a:t>
            </a:r>
            <a:r>
              <a:rPr lang="en-US" dirty="0"/>
              <a:t> </a:t>
            </a:r>
            <a:r>
              <a:rPr lang="en-US" dirty="0" err="1"/>
              <a:t>ÕuTm</a:t>
            </a:r>
            <a:r>
              <a:rPr lang="en-US" dirty="0"/>
              <a:t> </a:t>
            </a:r>
            <a:r>
              <a:rPr lang="en-US" dirty="0" err="1"/>
              <a:t>Uû</a:t>
            </a:r>
            <a:r>
              <a:rPr lang="en-US" dirty="0"/>
              <a:t>\</a:t>
            </a:r>
            <a:r>
              <a:rPr lang="en-US" dirty="0" err="1"/>
              <a:t>k§ÓúU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72334-35C8-4A54-B128-EA7C659C6D72}"/>
              </a:ext>
            </a:extLst>
          </p:cNvPr>
          <p:cNvSpPr txBox="1"/>
          <p:nvPr/>
        </p:nvSpPr>
        <p:spPr>
          <a:xfrm>
            <a:off x="2028388" y="5377237"/>
            <a:ext cx="813522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©</a:t>
            </a:r>
            <a:r>
              <a:rPr lang="en-US" dirty="0" err="1"/>
              <a:t>WVôNm</a:t>
            </a:r>
            <a:r>
              <a:rPr lang="en-US" dirty="0"/>
              <a:t> </a:t>
            </a:r>
            <a:r>
              <a:rPr lang="en-US" dirty="0" err="1"/>
              <a:t>GpXôm</a:t>
            </a:r>
            <a:r>
              <a:rPr lang="en-US" dirty="0"/>
              <a:t> ¾Úm - </a:t>
            </a:r>
            <a:r>
              <a:rPr lang="en-US" dirty="0" err="1"/>
              <a:t>Auú</a:t>
            </a:r>
            <a:r>
              <a:rPr lang="en-US" dirty="0"/>
              <a:t>\ ®</a:t>
            </a:r>
            <a:r>
              <a:rPr lang="en-US" dirty="0" err="1"/>
              <a:t>ûWYôn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NêLm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135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2020-10-11T06:04:22Z</dcterms:modified>
</cp:coreProperties>
</file>