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25FA17F4-E223-49C1-A892-DEA52B9C1447}"/>
    <pc:docChg chg="delSld modSld">
      <pc:chgData name="Samson Christopher" userId="6a13b5f1e64a53ae" providerId="LiveId" clId="{25FA17F4-E223-49C1-A892-DEA52B9C1447}" dt="2020-10-11T06:22:38.728" v="671" actId="1036"/>
      <pc:docMkLst>
        <pc:docMk/>
      </pc:docMkLst>
      <pc:sldChg chg="del">
        <pc:chgData name="Samson Christopher" userId="6a13b5f1e64a53ae" providerId="LiveId" clId="{25FA17F4-E223-49C1-A892-DEA52B9C1447}" dt="2020-10-11T06:17:24.282" v="17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25FA17F4-E223-49C1-A892-DEA52B9C1447}" dt="2020-10-11T06:22:38.728" v="671" actId="1036"/>
        <pc:sldMkLst>
          <pc:docMk/>
          <pc:sldMk cId="1777894342" sldId="389"/>
        </pc:sldMkLst>
        <pc:spChg chg="add mod">
          <ac:chgData name="Samson Christopher" userId="6a13b5f1e64a53ae" providerId="LiveId" clId="{25FA17F4-E223-49C1-A892-DEA52B9C1447}" dt="2020-10-11T06:22:38.728" v="671" actId="1036"/>
          <ac:spMkLst>
            <pc:docMk/>
            <pc:sldMk cId="1777894342" sldId="389"/>
            <ac:spMk id="4" creationId="{2D48B676-6E7D-445C-9F03-4B306BB11AF8}"/>
          </ac:spMkLst>
        </pc:spChg>
      </pc:sldChg>
      <pc:sldChg chg="addSp modSp mod">
        <pc:chgData name="Samson Christopher" userId="6a13b5f1e64a53ae" providerId="LiveId" clId="{25FA17F4-E223-49C1-A892-DEA52B9C1447}" dt="2020-10-11T06:22:33.706" v="622" actId="1036"/>
        <pc:sldMkLst>
          <pc:docMk/>
          <pc:sldMk cId="850099564" sldId="390"/>
        </pc:sldMkLst>
        <pc:spChg chg="add mod">
          <ac:chgData name="Samson Christopher" userId="6a13b5f1e64a53ae" providerId="LiveId" clId="{25FA17F4-E223-49C1-A892-DEA52B9C1447}" dt="2020-10-11T06:22:33.706" v="622" actId="1036"/>
          <ac:spMkLst>
            <pc:docMk/>
            <pc:sldMk cId="850099564" sldId="390"/>
            <ac:spMk id="4" creationId="{FD03F135-2108-42FA-B564-1CE1F1155AAE}"/>
          </ac:spMkLst>
        </pc:spChg>
      </pc:sldChg>
      <pc:sldChg chg="addSp modSp mod">
        <pc:chgData name="Samson Christopher" userId="6a13b5f1e64a53ae" providerId="LiveId" clId="{25FA17F4-E223-49C1-A892-DEA52B9C1447}" dt="2020-10-11T06:22:27.390" v="556" actId="1035"/>
        <pc:sldMkLst>
          <pc:docMk/>
          <pc:sldMk cId="944968354" sldId="391"/>
        </pc:sldMkLst>
        <pc:spChg chg="add mod">
          <ac:chgData name="Samson Christopher" userId="6a13b5f1e64a53ae" providerId="LiveId" clId="{25FA17F4-E223-49C1-A892-DEA52B9C1447}" dt="2020-10-11T06:22:27.390" v="556" actId="1035"/>
          <ac:spMkLst>
            <pc:docMk/>
            <pc:sldMk cId="944968354" sldId="391"/>
            <ac:spMk id="4" creationId="{C9149130-72F4-4563-B637-27D7059F126E}"/>
          </ac:spMkLst>
        </pc:spChg>
      </pc:sldChg>
      <pc:sldChg chg="addSp modSp mod">
        <pc:chgData name="Samson Christopher" userId="6a13b5f1e64a53ae" providerId="LiveId" clId="{25FA17F4-E223-49C1-A892-DEA52B9C1447}" dt="2020-10-11T06:22:21.482" v="504" actId="1035"/>
        <pc:sldMkLst>
          <pc:docMk/>
          <pc:sldMk cId="1414681237" sldId="392"/>
        </pc:sldMkLst>
        <pc:spChg chg="add mod">
          <ac:chgData name="Samson Christopher" userId="6a13b5f1e64a53ae" providerId="LiveId" clId="{25FA17F4-E223-49C1-A892-DEA52B9C1447}" dt="2020-10-11T06:22:21.482" v="504" actId="1035"/>
          <ac:spMkLst>
            <pc:docMk/>
            <pc:sldMk cId="1414681237" sldId="392"/>
            <ac:spMk id="4" creationId="{5362BC24-E1AE-4ED4-BB18-1177338F954E}"/>
          </ac:spMkLst>
        </pc:spChg>
      </pc:sldChg>
      <pc:sldChg chg="addSp modSp mod">
        <pc:chgData name="Samson Christopher" userId="6a13b5f1e64a53ae" providerId="LiveId" clId="{25FA17F4-E223-49C1-A892-DEA52B9C1447}" dt="2020-10-11T06:22:16.438" v="450" actId="1035"/>
        <pc:sldMkLst>
          <pc:docMk/>
          <pc:sldMk cId="4103851070" sldId="393"/>
        </pc:sldMkLst>
        <pc:spChg chg="add mod">
          <ac:chgData name="Samson Christopher" userId="6a13b5f1e64a53ae" providerId="LiveId" clId="{25FA17F4-E223-49C1-A892-DEA52B9C1447}" dt="2020-10-11T06:22:16.438" v="450" actId="1035"/>
          <ac:spMkLst>
            <pc:docMk/>
            <pc:sldMk cId="4103851070" sldId="393"/>
            <ac:spMk id="4" creationId="{6DF307B0-553D-41D5-951C-253376F8EBD7}"/>
          </ac:spMkLst>
        </pc:spChg>
      </pc:sldChg>
      <pc:sldChg chg="addSp modSp mod">
        <pc:chgData name="Samson Christopher" userId="6a13b5f1e64a53ae" providerId="LiveId" clId="{25FA17F4-E223-49C1-A892-DEA52B9C1447}" dt="2020-10-11T06:22:12.666" v="408" actId="1035"/>
        <pc:sldMkLst>
          <pc:docMk/>
          <pc:sldMk cId="659567130" sldId="394"/>
        </pc:sldMkLst>
        <pc:spChg chg="add mod">
          <ac:chgData name="Samson Christopher" userId="6a13b5f1e64a53ae" providerId="LiveId" clId="{25FA17F4-E223-49C1-A892-DEA52B9C1447}" dt="2020-10-11T06:22:12.666" v="408" actId="1035"/>
          <ac:spMkLst>
            <pc:docMk/>
            <pc:sldMk cId="659567130" sldId="394"/>
            <ac:spMk id="4" creationId="{F6646A2D-F297-4313-8AAD-909419F0FFE0}"/>
          </ac:spMkLst>
        </pc:spChg>
      </pc:sldChg>
      <pc:sldChg chg="addSp modSp mod">
        <pc:chgData name="Samson Christopher" userId="6a13b5f1e64a53ae" providerId="LiveId" clId="{25FA17F4-E223-49C1-A892-DEA52B9C1447}" dt="2020-10-11T06:22:08.822" v="366" actId="1035"/>
        <pc:sldMkLst>
          <pc:docMk/>
          <pc:sldMk cId="859356432" sldId="395"/>
        </pc:sldMkLst>
        <pc:spChg chg="add mod">
          <ac:chgData name="Samson Christopher" userId="6a13b5f1e64a53ae" providerId="LiveId" clId="{25FA17F4-E223-49C1-A892-DEA52B9C1447}" dt="2020-10-11T06:22:08.822" v="366" actId="1035"/>
          <ac:spMkLst>
            <pc:docMk/>
            <pc:sldMk cId="859356432" sldId="395"/>
            <ac:spMk id="4" creationId="{B5221BD5-A6AE-4566-ADF3-41FD7F3CCF91}"/>
          </ac:spMkLst>
        </pc:spChg>
      </pc:sldChg>
      <pc:sldChg chg="addSp modSp mod">
        <pc:chgData name="Samson Christopher" userId="6a13b5f1e64a53ae" providerId="LiveId" clId="{25FA17F4-E223-49C1-A892-DEA52B9C1447}" dt="2020-10-11T06:22:02.453" v="323" actId="1036"/>
        <pc:sldMkLst>
          <pc:docMk/>
          <pc:sldMk cId="2025405914" sldId="396"/>
        </pc:sldMkLst>
        <pc:spChg chg="add mod">
          <ac:chgData name="Samson Christopher" userId="6a13b5f1e64a53ae" providerId="LiveId" clId="{25FA17F4-E223-49C1-A892-DEA52B9C1447}" dt="2020-10-11T06:22:02.453" v="323" actId="1036"/>
          <ac:spMkLst>
            <pc:docMk/>
            <pc:sldMk cId="2025405914" sldId="396"/>
            <ac:spMk id="4" creationId="{312CEB0C-7AF3-41FA-9585-D7AE2C41C815}"/>
          </ac:spMkLst>
        </pc:spChg>
      </pc:sldChg>
      <pc:sldChg chg="addSp modSp mod">
        <pc:chgData name="Samson Christopher" userId="6a13b5f1e64a53ae" providerId="LiveId" clId="{25FA17F4-E223-49C1-A892-DEA52B9C1447}" dt="2020-10-11T06:21:56.581" v="280" actId="1035"/>
        <pc:sldMkLst>
          <pc:docMk/>
          <pc:sldMk cId="2940326978" sldId="397"/>
        </pc:sldMkLst>
        <pc:spChg chg="add mod">
          <ac:chgData name="Samson Christopher" userId="6a13b5f1e64a53ae" providerId="LiveId" clId="{25FA17F4-E223-49C1-A892-DEA52B9C1447}" dt="2020-10-11T06:21:56.581" v="280" actId="1035"/>
          <ac:spMkLst>
            <pc:docMk/>
            <pc:sldMk cId="2940326978" sldId="397"/>
            <ac:spMk id="4" creationId="{16A88FD7-9BDF-4DA5-A05E-5AC7BDC36D7B}"/>
          </ac:spMkLst>
        </pc:spChg>
      </pc:sldChg>
      <pc:sldChg chg="addSp modSp mod">
        <pc:chgData name="Samson Christopher" userId="6a13b5f1e64a53ae" providerId="LiveId" clId="{25FA17F4-E223-49C1-A892-DEA52B9C1447}" dt="2020-10-11T06:21:45.973" v="223" actId="1035"/>
        <pc:sldMkLst>
          <pc:docMk/>
          <pc:sldMk cId="2964080828" sldId="398"/>
        </pc:sldMkLst>
        <pc:spChg chg="add mod">
          <ac:chgData name="Samson Christopher" userId="6a13b5f1e64a53ae" providerId="LiveId" clId="{25FA17F4-E223-49C1-A892-DEA52B9C1447}" dt="2020-10-11T06:21:45.973" v="223" actId="1035"/>
          <ac:spMkLst>
            <pc:docMk/>
            <pc:sldMk cId="2964080828" sldId="398"/>
            <ac:spMk id="4" creationId="{211E50B3-7832-4381-86B8-9731E16D7B6E}"/>
          </ac:spMkLst>
        </pc:spChg>
      </pc:sldChg>
      <pc:sldChg chg="addSp modSp mod">
        <pc:chgData name="Samson Christopher" userId="6a13b5f1e64a53ae" providerId="LiveId" clId="{25FA17F4-E223-49C1-A892-DEA52B9C1447}" dt="2020-10-11T06:20:03.446" v="166" actId="1036"/>
        <pc:sldMkLst>
          <pc:docMk/>
          <pc:sldMk cId="1883622595" sldId="399"/>
        </pc:sldMkLst>
        <pc:spChg chg="add mod">
          <ac:chgData name="Samson Christopher" userId="6a13b5f1e64a53ae" providerId="LiveId" clId="{25FA17F4-E223-49C1-A892-DEA52B9C1447}" dt="2020-10-11T06:20:03.446" v="166" actId="1036"/>
          <ac:spMkLst>
            <pc:docMk/>
            <pc:sldMk cId="1883622595" sldId="399"/>
            <ac:spMk id="4" creationId="{85330834-9DD7-48D5-95D2-FCE0B2015EF7}"/>
          </ac:spMkLst>
        </pc:spChg>
      </pc:sldChg>
      <pc:sldChg chg="addSp modSp mod">
        <pc:chgData name="Samson Christopher" userId="6a13b5f1e64a53ae" providerId="LiveId" clId="{25FA17F4-E223-49C1-A892-DEA52B9C1447}" dt="2020-10-11T06:19:54.298" v="102" actId="1035"/>
        <pc:sldMkLst>
          <pc:docMk/>
          <pc:sldMk cId="642142391" sldId="400"/>
        </pc:sldMkLst>
        <pc:spChg chg="add mod">
          <ac:chgData name="Samson Christopher" userId="6a13b5f1e64a53ae" providerId="LiveId" clId="{25FA17F4-E223-49C1-A892-DEA52B9C1447}" dt="2020-10-11T06:19:54.298" v="102" actId="1035"/>
          <ac:spMkLst>
            <pc:docMk/>
            <pc:sldMk cId="642142391" sldId="400"/>
            <ac:spMk id="4" creationId="{3CAE34F8-F31A-4BC3-BE41-21CF7BF6F6AF}"/>
          </ac:spMkLst>
        </pc:spChg>
      </pc:sldChg>
      <pc:sldChg chg="del">
        <pc:chgData name="Samson Christopher" userId="6a13b5f1e64a53ae" providerId="LiveId" clId="{25FA17F4-E223-49C1-A892-DEA52B9C1447}" dt="2020-10-11T06:17:07.158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25FA17F4-E223-49C1-A892-DEA52B9C1447}" dt="2020-10-11T06:17:07.674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25FA17F4-E223-49C1-A892-DEA52B9C1447}" dt="2020-10-11T06:17:08.228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8B676-6E7D-445C-9F03-4B306BB11AF8}"/>
              </a:ext>
            </a:extLst>
          </p:cNvPr>
          <p:cNvSpPr txBox="1"/>
          <p:nvPr/>
        </p:nvSpPr>
        <p:spPr>
          <a:xfrm>
            <a:off x="3048699" y="5377237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GkR</a:t>
            </a:r>
            <a:r>
              <a:rPr lang="en-US" dirty="0"/>
              <a:t> </a:t>
            </a:r>
            <a:r>
              <a:rPr lang="en-US" dirty="0" err="1"/>
              <a:t>úSWØm</a:t>
            </a:r>
            <a:r>
              <a:rPr lang="en-US" dirty="0"/>
              <a:t> </a:t>
            </a:r>
            <a:r>
              <a:rPr lang="en-US" dirty="0" err="1"/>
              <a:t>GlúTôÕúU</a:t>
            </a:r>
            <a:r>
              <a:rPr lang="en-US" dirty="0"/>
              <a:t> HÑ G]</a:t>
            </a:r>
            <a:r>
              <a:rPr lang="en-US" dirty="0" err="1"/>
              <a:t>dÏ</a:t>
            </a:r>
            <a:r>
              <a:rPr lang="en-US" dirty="0"/>
              <a:t> </a:t>
            </a:r>
            <a:r>
              <a:rPr lang="en-US" dirty="0" err="1"/>
              <a:t>JjRôûN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E50B3-7832-4381-86B8-9731E16D7B6E}"/>
              </a:ext>
            </a:extLst>
          </p:cNvPr>
          <p:cNvSpPr txBox="1"/>
          <p:nvPr/>
        </p:nvSpPr>
        <p:spPr>
          <a:xfrm>
            <a:off x="1743162" y="5368848"/>
            <a:ext cx="870567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YÚeLôXj§Ûm</a:t>
            </a:r>
            <a:r>
              <a:rPr lang="en-US" dirty="0"/>
              <a:t> </a:t>
            </a:r>
            <a:r>
              <a:rPr lang="en-US" dirty="0" err="1"/>
              <a:t>YÚûL</a:t>
            </a:r>
            <a:r>
              <a:rPr lang="en-US" dirty="0"/>
              <a:t> </a:t>
            </a:r>
            <a:r>
              <a:rPr lang="en-US" dirty="0" err="1"/>
              <a:t>YûWÙm</a:t>
            </a:r>
            <a:r>
              <a:rPr lang="en-US" dirty="0"/>
              <a:t> </a:t>
            </a:r>
            <a:r>
              <a:rPr lang="en-US" dirty="0" err="1"/>
              <a:t>YôdÏjRjRm</a:t>
            </a:r>
            <a:r>
              <a:rPr lang="en-US" dirty="0"/>
              <a:t> </a:t>
            </a:r>
            <a:r>
              <a:rPr lang="en-US" dirty="0" err="1"/>
              <a:t>RkÕ</a:t>
            </a:r>
            <a:r>
              <a:rPr lang="en-US" dirty="0"/>
              <a:t> </a:t>
            </a:r>
            <a:r>
              <a:rPr lang="en-US" dirty="0" err="1"/>
              <a:t>SPjÕYôo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330834-9DD7-48D5-95D2-FCE0B2015EF7}"/>
              </a:ext>
            </a:extLst>
          </p:cNvPr>
          <p:cNvSpPr txBox="1"/>
          <p:nvPr/>
        </p:nvSpPr>
        <p:spPr>
          <a:xfrm>
            <a:off x="2166806" y="5377237"/>
            <a:ext cx="785838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ÏUôWu</a:t>
            </a:r>
            <a:r>
              <a:rPr lang="en-US" dirty="0"/>
              <a:t> </a:t>
            </a:r>
            <a:r>
              <a:rPr lang="en-US" dirty="0" err="1"/>
              <a:t>úLôTm</a:t>
            </a:r>
            <a:r>
              <a:rPr lang="en-US" dirty="0"/>
              <a:t> </a:t>
            </a:r>
            <a:r>
              <a:rPr lang="en-US" dirty="0" err="1"/>
              <a:t>ùLôs</a:t>
            </a:r>
            <a:r>
              <a:rPr lang="en-US" dirty="0"/>
              <a:t>[</a:t>
            </a:r>
            <a:r>
              <a:rPr lang="en-US" dirty="0" err="1"/>
              <a:t>ôUÛm</a:t>
            </a:r>
            <a:r>
              <a:rPr lang="en-US" dirty="0"/>
              <a:t> </a:t>
            </a:r>
            <a:r>
              <a:rPr lang="en-US" dirty="0" err="1"/>
              <a:t>Y¯«p</a:t>
            </a:r>
            <a:r>
              <a:rPr lang="en-US" dirty="0"/>
              <a:t> </a:t>
            </a:r>
            <a:r>
              <a:rPr lang="en-US" dirty="0" err="1"/>
              <a:t>Sôm</a:t>
            </a:r>
            <a:r>
              <a:rPr lang="en-US" dirty="0"/>
              <a:t> </a:t>
            </a:r>
            <a:r>
              <a:rPr lang="en-US" dirty="0" err="1"/>
              <a:t>A¯VôUÛm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AE34F8-F31A-4BC3-BE41-21CF7BF6F6AF}"/>
              </a:ext>
            </a:extLst>
          </p:cNvPr>
          <p:cNvSpPr txBox="1"/>
          <p:nvPr/>
        </p:nvSpPr>
        <p:spPr>
          <a:xfrm>
            <a:off x="815130" y="5377237"/>
            <a:ext cx="1056173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AYo</a:t>
            </a:r>
            <a:r>
              <a:rPr lang="en-US" dirty="0"/>
              <a:t> </a:t>
            </a:r>
            <a:r>
              <a:rPr lang="en-US" dirty="0" err="1"/>
              <a:t>TôReLû</a:t>
            </a:r>
            <a:r>
              <a:rPr lang="en-US" dirty="0"/>
              <a:t>[ </a:t>
            </a:r>
            <a:r>
              <a:rPr lang="en-US" dirty="0" err="1"/>
              <a:t>ØjRm</a:t>
            </a:r>
            <a:r>
              <a:rPr lang="en-US" dirty="0"/>
              <a:t> </a:t>
            </a:r>
            <a:r>
              <a:rPr lang="en-US" dirty="0" err="1"/>
              <a:t>ùNn§ÓúYôm</a:t>
            </a:r>
            <a:r>
              <a:rPr lang="en-US" dirty="0"/>
              <a:t> </a:t>
            </a:r>
            <a:r>
              <a:rPr lang="en-US" dirty="0" err="1"/>
              <a:t>AuTo</a:t>
            </a:r>
            <a:r>
              <a:rPr lang="en-US" dirty="0"/>
              <a:t> </a:t>
            </a:r>
            <a:r>
              <a:rPr lang="en-US" dirty="0" err="1"/>
              <a:t>CúVÑûY</a:t>
            </a:r>
            <a:r>
              <a:rPr lang="en-US" dirty="0"/>
              <a:t> </a:t>
            </a:r>
            <a:r>
              <a:rPr lang="en-US" dirty="0" err="1"/>
              <a:t>Ai¥dùLôsúYôm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3F135-2108-42FA-B564-1CE1F1155AAE}"/>
              </a:ext>
            </a:extLst>
          </p:cNvPr>
          <p:cNvSpPr txBox="1"/>
          <p:nvPr/>
        </p:nvSpPr>
        <p:spPr>
          <a:xfrm>
            <a:off x="1759940" y="5377237"/>
            <a:ext cx="867212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CWô_û</a:t>
            </a:r>
            <a:r>
              <a:rPr lang="en-US" dirty="0"/>
              <a:t>] </a:t>
            </a:r>
            <a:r>
              <a:rPr lang="en-US" dirty="0" err="1"/>
              <a:t>vúRôjR¬lúTu</a:t>
            </a:r>
            <a:r>
              <a:rPr lang="en-US" dirty="0"/>
              <a:t> Rm </a:t>
            </a:r>
            <a:r>
              <a:rPr lang="en-US" dirty="0" err="1"/>
              <a:t>RôN¬u</a:t>
            </a:r>
            <a:r>
              <a:rPr lang="en-US" dirty="0"/>
              <a:t> </a:t>
            </a:r>
            <a:r>
              <a:rPr lang="en-US" dirty="0" err="1"/>
              <a:t>ù_Tm</a:t>
            </a:r>
            <a:r>
              <a:rPr lang="en-US" dirty="0"/>
              <a:t> </a:t>
            </a:r>
            <a:r>
              <a:rPr lang="en-US" dirty="0" err="1"/>
              <a:t>úLhPôo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49130-72F4-4563-B637-27D7059F126E}"/>
              </a:ext>
            </a:extLst>
          </p:cNvPr>
          <p:cNvSpPr txBox="1"/>
          <p:nvPr/>
        </p:nvSpPr>
        <p:spPr>
          <a:xfrm>
            <a:off x="1848024" y="5377237"/>
            <a:ext cx="849595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CdLh¥p</a:t>
            </a:r>
            <a:r>
              <a:rPr lang="en-US" dirty="0"/>
              <a:t> U²Ro ER® </a:t>
            </a:r>
            <a:r>
              <a:rPr lang="en-US" dirty="0" err="1"/>
              <a:t>CpXôUúX</a:t>
            </a:r>
            <a:r>
              <a:rPr lang="en-US" dirty="0"/>
              <a:t> </a:t>
            </a:r>
            <a:r>
              <a:rPr lang="en-US" dirty="0" err="1"/>
              <a:t>Atßl</a:t>
            </a:r>
            <a:r>
              <a:rPr lang="en-US" dirty="0"/>
              <a:t> </a:t>
            </a:r>
            <a:r>
              <a:rPr lang="en-US" dirty="0" err="1"/>
              <a:t>úTô</a:t>
            </a:r>
            <a:r>
              <a:rPr lang="en-US" dirty="0"/>
              <a:t>]</a:t>
            </a:r>
            <a:r>
              <a:rPr lang="en-US" dirty="0" err="1"/>
              <a:t>ôÛm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2BC24-E1AE-4ED4-BB18-1177338F954E}"/>
              </a:ext>
            </a:extLst>
          </p:cNvPr>
          <p:cNvSpPr txBox="1"/>
          <p:nvPr/>
        </p:nvSpPr>
        <p:spPr>
          <a:xfrm>
            <a:off x="1483103" y="5377237"/>
            <a:ext cx="922579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G]</a:t>
            </a:r>
            <a:r>
              <a:rPr lang="en-US" dirty="0" err="1"/>
              <a:t>dùLôjRôûNúV</a:t>
            </a:r>
            <a:r>
              <a:rPr lang="en-US" dirty="0"/>
              <a:t> §]m </a:t>
            </a:r>
            <a:r>
              <a:rPr lang="en-US" dirty="0" err="1"/>
              <a:t>RlTôUúX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SôUj§p</a:t>
            </a:r>
            <a:r>
              <a:rPr lang="en-US" dirty="0"/>
              <a:t> ¡</a:t>
            </a:r>
            <a:r>
              <a:rPr lang="en-US" dirty="0" err="1"/>
              <a:t>ûPj§ÓúU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307B0-553D-41D5-951C-253376F8EBD7}"/>
              </a:ext>
            </a:extLst>
          </p:cNvPr>
          <p:cNvSpPr txBox="1"/>
          <p:nvPr/>
        </p:nvSpPr>
        <p:spPr>
          <a:xfrm>
            <a:off x="2099694" y="5377237"/>
            <a:ext cx="799261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ùNôpùXôiQô</a:t>
            </a:r>
            <a:r>
              <a:rPr lang="en-US" dirty="0"/>
              <a:t> </a:t>
            </a:r>
            <a:r>
              <a:rPr lang="en-US" dirty="0" err="1"/>
              <a:t>TôÓLs</a:t>
            </a:r>
            <a:r>
              <a:rPr lang="en-US" dirty="0"/>
              <a:t> </a:t>
            </a:r>
            <a:r>
              <a:rPr lang="en-US" dirty="0" err="1"/>
              <a:t>N¡dL</a:t>
            </a:r>
            <a:r>
              <a:rPr lang="en-US" dirty="0"/>
              <a:t> </a:t>
            </a:r>
            <a:r>
              <a:rPr lang="en-US" dirty="0" err="1"/>
              <a:t>ùNu</a:t>
            </a:r>
            <a:r>
              <a:rPr lang="en-US" dirty="0"/>
              <a:t>\ </a:t>
            </a:r>
            <a:r>
              <a:rPr lang="en-US" dirty="0" err="1"/>
              <a:t>LôXm</a:t>
            </a:r>
            <a:r>
              <a:rPr lang="en-US" dirty="0"/>
              <a:t> </a:t>
            </a:r>
            <a:r>
              <a:rPr lang="en-US" dirty="0" err="1"/>
              <a:t>ùTXu</a:t>
            </a:r>
            <a:r>
              <a:rPr lang="en-US" dirty="0"/>
              <a:t> </a:t>
            </a:r>
            <a:r>
              <a:rPr lang="en-US" dirty="0" err="1"/>
              <a:t>RkRôúW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646A2D-F297-4313-8AAD-909419F0FFE0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GkRu</a:t>
            </a:r>
            <a:r>
              <a:rPr lang="en-US" dirty="0"/>
              <a:t> </a:t>
            </a:r>
            <a:r>
              <a:rPr lang="en-US" dirty="0" err="1"/>
              <a:t>Yôr</a:t>
            </a:r>
            <a:r>
              <a:rPr lang="en-US" dirty="0"/>
              <a:t> </a:t>
            </a:r>
            <a:r>
              <a:rPr lang="en-US" dirty="0" err="1"/>
              <a:t>Sôù</a:t>
            </a:r>
            <a:r>
              <a:rPr lang="en-US" dirty="0"/>
              <a:t>[</a:t>
            </a:r>
            <a:r>
              <a:rPr lang="en-US" dirty="0" err="1"/>
              <a:t>pXôm</a:t>
            </a:r>
            <a:r>
              <a:rPr lang="en-US" dirty="0"/>
              <a:t> </a:t>
            </a:r>
            <a:r>
              <a:rPr lang="en-US" dirty="0" err="1"/>
              <a:t>úRY</a:t>
            </a:r>
            <a:r>
              <a:rPr lang="en-US" dirty="0"/>
              <a:t> £</a:t>
            </a:r>
            <a:r>
              <a:rPr lang="en-US" dirty="0" err="1"/>
              <a:t>jRùUpXôm</a:t>
            </a:r>
            <a:r>
              <a:rPr lang="en-US" dirty="0"/>
              <a:t> Gu²p </a:t>
            </a:r>
            <a:r>
              <a:rPr lang="en-US" dirty="0" err="1"/>
              <a:t>Øt±Ûm</a:t>
            </a:r>
            <a:r>
              <a:rPr lang="en-US" dirty="0"/>
              <a:t> ¨û\</a:t>
            </a:r>
            <a:r>
              <a:rPr lang="en-US" dirty="0" err="1"/>
              <a:t>úYßúR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21BD5-A6AE-4566-ADF3-41FD7F3CCF91}"/>
              </a:ext>
            </a:extLst>
          </p:cNvPr>
          <p:cNvSpPr txBox="1"/>
          <p:nvPr/>
        </p:nvSpPr>
        <p:spPr>
          <a:xfrm>
            <a:off x="1986443" y="5377238"/>
            <a:ext cx="821911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£</a:t>
            </a:r>
            <a:r>
              <a:rPr lang="en-US" dirty="0" err="1"/>
              <a:t>ßûUlThúPô¬u</a:t>
            </a:r>
            <a:r>
              <a:rPr lang="en-US" dirty="0"/>
              <a:t> </a:t>
            </a:r>
            <a:r>
              <a:rPr lang="en-US" dirty="0" err="1"/>
              <a:t>Sm©dûL</a:t>
            </a:r>
            <a:r>
              <a:rPr lang="en-US" dirty="0"/>
              <a:t> </a:t>
            </a:r>
            <a:r>
              <a:rPr lang="en-US" dirty="0" err="1"/>
              <a:t>JÚúTôÕm</a:t>
            </a:r>
            <a:r>
              <a:rPr lang="en-US" dirty="0"/>
              <a:t> </a:t>
            </a:r>
            <a:r>
              <a:rPr lang="en-US" dirty="0" err="1"/>
              <a:t>ùLhÓl</a:t>
            </a:r>
            <a:r>
              <a:rPr lang="en-US" dirty="0"/>
              <a:t> </a:t>
            </a:r>
            <a:r>
              <a:rPr lang="en-US" dirty="0" err="1"/>
              <a:t>úTôLôúR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2CEB0C-7AF3-41FA-9585-D7AE2C41C815}"/>
              </a:ext>
            </a:extLst>
          </p:cNvPr>
          <p:cNvSpPr txBox="1"/>
          <p:nvPr/>
        </p:nvSpPr>
        <p:spPr>
          <a:xfrm>
            <a:off x="706073" y="5377237"/>
            <a:ext cx="1077985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RmûUj</a:t>
            </a:r>
            <a:r>
              <a:rPr lang="en-US" dirty="0"/>
              <a:t> </a:t>
            </a:r>
            <a:r>
              <a:rPr lang="en-US" dirty="0" err="1"/>
              <a:t>úRÓúYôûW</a:t>
            </a:r>
            <a:r>
              <a:rPr lang="en-US" dirty="0"/>
              <a:t> </a:t>
            </a:r>
            <a:r>
              <a:rPr lang="en-US" dirty="0" err="1"/>
              <a:t>LojRo</a:t>
            </a:r>
            <a:r>
              <a:rPr lang="en-US" dirty="0"/>
              <a:t> </a:t>
            </a:r>
            <a:r>
              <a:rPr lang="en-US" dirty="0" err="1"/>
              <a:t>ûL®PôúW</a:t>
            </a:r>
            <a:r>
              <a:rPr lang="en-US" dirty="0"/>
              <a:t> </a:t>
            </a:r>
            <a:r>
              <a:rPr lang="en-US" dirty="0" err="1"/>
              <a:t>úRYu</a:t>
            </a:r>
            <a:r>
              <a:rPr lang="en-US" dirty="0"/>
              <a:t> </a:t>
            </a:r>
            <a:r>
              <a:rPr lang="en-US" dirty="0" err="1"/>
              <a:t>SUdÏ</a:t>
            </a:r>
            <a:r>
              <a:rPr lang="en-US" dirty="0"/>
              <a:t> </a:t>
            </a:r>
            <a:r>
              <a:rPr lang="en-US" dirty="0" err="1"/>
              <a:t>AûPdLXúU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88FD7-9BDF-4DA5-A05E-5AC7BDC36D7B}"/>
              </a:ext>
            </a:extLst>
          </p:cNvPr>
          <p:cNvSpPr txBox="1"/>
          <p:nvPr/>
        </p:nvSpPr>
        <p:spPr>
          <a:xfrm>
            <a:off x="1894164" y="5368849"/>
            <a:ext cx="840367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JqùYôÚ</a:t>
            </a:r>
            <a:r>
              <a:rPr lang="en-US" dirty="0"/>
              <a:t> </a:t>
            </a:r>
            <a:r>
              <a:rPr lang="en-US" dirty="0" err="1"/>
              <a:t>BiÓ</a:t>
            </a:r>
            <a:r>
              <a:rPr lang="en-US" dirty="0"/>
              <a:t> </a:t>
            </a:r>
            <a:r>
              <a:rPr lang="en-US" dirty="0" err="1"/>
              <a:t>ØÝYÕm</a:t>
            </a:r>
            <a:r>
              <a:rPr lang="en-US" dirty="0"/>
              <a:t> </a:t>
            </a:r>
            <a:r>
              <a:rPr lang="en-US" dirty="0" err="1"/>
              <a:t>GqY</a:t>
            </a:r>
            <a:r>
              <a:rPr lang="en-US" dirty="0"/>
              <a:t>[</a:t>
            </a:r>
            <a:r>
              <a:rPr lang="en-US" dirty="0" err="1"/>
              <a:t>úYô</a:t>
            </a:r>
            <a:r>
              <a:rPr lang="en-US" dirty="0"/>
              <a:t> </a:t>
            </a:r>
            <a:r>
              <a:rPr lang="en-US" dirty="0" err="1"/>
              <a:t>At×Rm</a:t>
            </a:r>
            <a:r>
              <a:rPr lang="en-US" dirty="0"/>
              <a:t> </a:t>
            </a:r>
            <a:r>
              <a:rPr lang="en-US" dirty="0" err="1"/>
              <a:t>ùNnRôo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136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2020-10-11T06:22:40Z</dcterms:modified>
</cp:coreProperties>
</file>