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2CB2A84-961B-4FED-B784-6A0B4AE3E927}"/>
    <pc:docChg chg="undo custSel delSld modSld">
      <pc:chgData name="Samson Christopher" userId="6a13b5f1e64a53ae" providerId="LiveId" clId="{32CB2A84-961B-4FED-B784-6A0B4AE3E927}" dt="2020-10-11T06:30:53.662" v="415" actId="1036"/>
      <pc:docMkLst>
        <pc:docMk/>
      </pc:docMkLst>
      <pc:sldChg chg="del">
        <pc:chgData name="Samson Christopher" userId="6a13b5f1e64a53ae" providerId="LiveId" clId="{32CB2A84-961B-4FED-B784-6A0B4AE3E927}" dt="2020-10-11T06:28:43.675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2CB2A84-961B-4FED-B784-6A0B4AE3E927}" dt="2020-10-11T06:30:53.662" v="415" actId="1036"/>
        <pc:sldMkLst>
          <pc:docMk/>
          <pc:sldMk cId="1777894342" sldId="389"/>
        </pc:sldMkLst>
        <pc:spChg chg="add mod">
          <ac:chgData name="Samson Christopher" userId="6a13b5f1e64a53ae" providerId="LiveId" clId="{32CB2A84-961B-4FED-B784-6A0B4AE3E927}" dt="2020-10-11T06:30:53.662" v="415" actId="1036"/>
          <ac:spMkLst>
            <pc:docMk/>
            <pc:sldMk cId="1777894342" sldId="389"/>
            <ac:spMk id="4" creationId="{3DABE2EA-5D8C-4958-BDE2-BF3D761FC536}"/>
          </ac:spMkLst>
        </pc:spChg>
      </pc:sldChg>
      <pc:sldChg chg="addSp modSp mod">
        <pc:chgData name="Samson Christopher" userId="6a13b5f1e64a53ae" providerId="LiveId" clId="{32CB2A84-961B-4FED-B784-6A0B4AE3E927}" dt="2020-10-11T06:30:48.248" v="365" actId="1035"/>
        <pc:sldMkLst>
          <pc:docMk/>
          <pc:sldMk cId="850099564" sldId="390"/>
        </pc:sldMkLst>
        <pc:spChg chg="add mod">
          <ac:chgData name="Samson Christopher" userId="6a13b5f1e64a53ae" providerId="LiveId" clId="{32CB2A84-961B-4FED-B784-6A0B4AE3E927}" dt="2020-10-11T06:30:48.248" v="365" actId="1035"/>
          <ac:spMkLst>
            <pc:docMk/>
            <pc:sldMk cId="850099564" sldId="390"/>
            <ac:spMk id="4" creationId="{67188003-E786-4096-A84D-8C07502C591B}"/>
          </ac:spMkLst>
        </pc:spChg>
      </pc:sldChg>
      <pc:sldChg chg="addSp modSp mod">
        <pc:chgData name="Samson Christopher" userId="6a13b5f1e64a53ae" providerId="LiveId" clId="{32CB2A84-961B-4FED-B784-6A0B4AE3E927}" dt="2020-10-11T06:30:41.315" v="317" actId="1035"/>
        <pc:sldMkLst>
          <pc:docMk/>
          <pc:sldMk cId="944968354" sldId="391"/>
        </pc:sldMkLst>
        <pc:spChg chg="add mod">
          <ac:chgData name="Samson Christopher" userId="6a13b5f1e64a53ae" providerId="LiveId" clId="{32CB2A84-961B-4FED-B784-6A0B4AE3E927}" dt="2020-10-11T06:30:41.315" v="317" actId="1035"/>
          <ac:spMkLst>
            <pc:docMk/>
            <pc:sldMk cId="944968354" sldId="391"/>
            <ac:spMk id="4" creationId="{8815263E-B3AB-4632-9FB6-55E027938339}"/>
          </ac:spMkLst>
        </pc:spChg>
      </pc:sldChg>
      <pc:sldChg chg="addSp delSp modSp mod">
        <pc:chgData name="Samson Christopher" userId="6a13b5f1e64a53ae" providerId="LiveId" clId="{32CB2A84-961B-4FED-B784-6A0B4AE3E927}" dt="2020-10-11T06:30:35.128" v="262" actId="1035"/>
        <pc:sldMkLst>
          <pc:docMk/>
          <pc:sldMk cId="1414681237" sldId="392"/>
        </pc:sldMkLst>
        <pc:spChg chg="add mod">
          <ac:chgData name="Samson Christopher" userId="6a13b5f1e64a53ae" providerId="LiveId" clId="{32CB2A84-961B-4FED-B784-6A0B4AE3E927}" dt="2020-10-11T06:30:35.128" v="262" actId="1035"/>
          <ac:spMkLst>
            <pc:docMk/>
            <pc:sldMk cId="1414681237" sldId="392"/>
            <ac:spMk id="4" creationId="{DE967113-C3DB-4702-AF18-770BC5E3321E}"/>
          </ac:spMkLst>
        </pc:spChg>
        <pc:spChg chg="add del">
          <ac:chgData name="Samson Christopher" userId="6a13b5f1e64a53ae" providerId="LiveId" clId="{32CB2A84-961B-4FED-B784-6A0B4AE3E927}" dt="2020-10-11T06:28:15.229" v="6" actId="22"/>
          <ac:spMkLst>
            <pc:docMk/>
            <pc:sldMk cId="1414681237" sldId="392"/>
            <ac:spMk id="7" creationId="{928D82E0-034A-4E4F-9FF2-8D369314E005}"/>
          </ac:spMkLst>
        </pc:spChg>
      </pc:sldChg>
      <pc:sldChg chg="addSp modSp mod">
        <pc:chgData name="Samson Christopher" userId="6a13b5f1e64a53ae" providerId="LiveId" clId="{32CB2A84-961B-4FED-B784-6A0B4AE3E927}" dt="2020-10-11T06:30:27.765" v="198" actId="1036"/>
        <pc:sldMkLst>
          <pc:docMk/>
          <pc:sldMk cId="4103851070" sldId="393"/>
        </pc:sldMkLst>
        <pc:spChg chg="add mod">
          <ac:chgData name="Samson Christopher" userId="6a13b5f1e64a53ae" providerId="LiveId" clId="{32CB2A84-961B-4FED-B784-6A0B4AE3E927}" dt="2020-10-11T06:30:27.765" v="198" actId="1036"/>
          <ac:spMkLst>
            <pc:docMk/>
            <pc:sldMk cId="4103851070" sldId="393"/>
            <ac:spMk id="4" creationId="{D67369A8-6FEB-48B8-8B1C-B2348D298443}"/>
          </ac:spMkLst>
        </pc:spChg>
      </pc:sldChg>
      <pc:sldChg chg="addSp modSp mod">
        <pc:chgData name="Samson Christopher" userId="6a13b5f1e64a53ae" providerId="LiveId" clId="{32CB2A84-961B-4FED-B784-6A0B4AE3E927}" dt="2020-10-11T06:30:21.927" v="147" actId="1036"/>
        <pc:sldMkLst>
          <pc:docMk/>
          <pc:sldMk cId="659567130" sldId="394"/>
        </pc:sldMkLst>
        <pc:spChg chg="add mod">
          <ac:chgData name="Samson Christopher" userId="6a13b5f1e64a53ae" providerId="LiveId" clId="{32CB2A84-961B-4FED-B784-6A0B4AE3E927}" dt="2020-10-11T06:30:21.927" v="147" actId="1036"/>
          <ac:spMkLst>
            <pc:docMk/>
            <pc:sldMk cId="659567130" sldId="394"/>
            <ac:spMk id="4" creationId="{160E499E-D3EE-4356-932B-11EDE37DE711}"/>
          </ac:spMkLst>
        </pc:spChg>
      </pc:sldChg>
      <pc:sldChg chg="addSp modSp mod">
        <pc:chgData name="Samson Christopher" userId="6a13b5f1e64a53ae" providerId="LiveId" clId="{32CB2A84-961B-4FED-B784-6A0B4AE3E927}" dt="2020-10-11T06:30:14.973" v="99" actId="1035"/>
        <pc:sldMkLst>
          <pc:docMk/>
          <pc:sldMk cId="859356432" sldId="395"/>
        </pc:sldMkLst>
        <pc:spChg chg="add mod">
          <ac:chgData name="Samson Christopher" userId="6a13b5f1e64a53ae" providerId="LiveId" clId="{32CB2A84-961B-4FED-B784-6A0B4AE3E927}" dt="2020-10-11T06:30:14.973" v="99" actId="1035"/>
          <ac:spMkLst>
            <pc:docMk/>
            <pc:sldMk cId="859356432" sldId="395"/>
            <ac:spMk id="4" creationId="{01F244A7-4C98-41BB-BAD6-D55954B2B4C5}"/>
          </ac:spMkLst>
        </pc:spChg>
      </pc:sldChg>
      <pc:sldChg chg="del">
        <pc:chgData name="Samson Christopher" userId="6a13b5f1e64a53ae" providerId="LiveId" clId="{32CB2A84-961B-4FED-B784-6A0B4AE3E927}" dt="2020-10-11T06:28:31.821" v="9" actId="47"/>
        <pc:sldMkLst>
          <pc:docMk/>
          <pc:sldMk cId="2025405914" sldId="396"/>
        </pc:sldMkLst>
      </pc:sldChg>
      <pc:sldChg chg="del">
        <pc:chgData name="Samson Christopher" userId="6a13b5f1e64a53ae" providerId="LiveId" clId="{32CB2A84-961B-4FED-B784-6A0B4AE3E927}" dt="2020-10-11T06:28:32.348" v="10" actId="47"/>
        <pc:sldMkLst>
          <pc:docMk/>
          <pc:sldMk cId="2940326978" sldId="397"/>
        </pc:sldMkLst>
      </pc:sldChg>
      <pc:sldChg chg="del">
        <pc:chgData name="Samson Christopher" userId="6a13b5f1e64a53ae" providerId="LiveId" clId="{32CB2A84-961B-4FED-B784-6A0B4AE3E927}" dt="2020-10-11T06:28:32.877" v="11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2CB2A84-961B-4FED-B784-6A0B4AE3E927}" dt="2020-10-11T06:28:33.325" v="1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2CB2A84-961B-4FED-B784-6A0B4AE3E927}" dt="2020-10-11T06:28:33.841" v="13" actId="47"/>
        <pc:sldMkLst>
          <pc:docMk/>
          <pc:sldMk cId="642142391" sldId="400"/>
        </pc:sldMkLst>
      </pc:sldChg>
      <pc:sldChg chg="del">
        <pc:chgData name="Samson Christopher" userId="6a13b5f1e64a53ae" providerId="LiveId" clId="{32CB2A84-961B-4FED-B784-6A0B4AE3E927}" dt="2020-10-11T06:28:34.386" v="14" actId="47"/>
        <pc:sldMkLst>
          <pc:docMk/>
          <pc:sldMk cId="620554568" sldId="401"/>
        </pc:sldMkLst>
      </pc:sldChg>
      <pc:sldChg chg="del">
        <pc:chgData name="Samson Christopher" userId="6a13b5f1e64a53ae" providerId="LiveId" clId="{32CB2A84-961B-4FED-B784-6A0B4AE3E927}" dt="2020-10-11T06:28:35.247" v="15" actId="47"/>
        <pc:sldMkLst>
          <pc:docMk/>
          <pc:sldMk cId="459594907" sldId="402"/>
        </pc:sldMkLst>
      </pc:sldChg>
      <pc:sldChg chg="del">
        <pc:chgData name="Samson Christopher" userId="6a13b5f1e64a53ae" providerId="LiveId" clId="{32CB2A84-961B-4FED-B784-6A0B4AE3E927}" dt="2020-10-11T06:28:35.904" v="1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BE2EA-5D8C-4958-BDE2-BF3D761FC536}"/>
              </a:ext>
            </a:extLst>
          </p:cNvPr>
          <p:cNvSpPr txBox="1"/>
          <p:nvPr/>
        </p:nvSpPr>
        <p:spPr>
          <a:xfrm>
            <a:off x="517321" y="5377238"/>
            <a:ext cx="1115735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YôWô</a:t>
            </a:r>
            <a:r>
              <a:rPr lang="en-US" dirty="0"/>
              <a:t> ®û] </a:t>
            </a:r>
            <a:r>
              <a:rPr lang="en-US" dirty="0" err="1"/>
              <a:t>YkRôÛm</a:t>
            </a:r>
            <a:r>
              <a:rPr lang="en-US" dirty="0"/>
              <a:t> </a:t>
            </a:r>
            <a:r>
              <a:rPr lang="en-US" dirty="0" err="1"/>
              <a:t>úNôWôúR</a:t>
            </a:r>
            <a:r>
              <a:rPr lang="en-US" dirty="0"/>
              <a:t> U]</a:t>
            </a:r>
            <a:r>
              <a:rPr lang="en-US" dirty="0" err="1"/>
              <a:t>úU</a:t>
            </a:r>
            <a:r>
              <a:rPr lang="en-US" dirty="0"/>
              <a:t> </a:t>
            </a:r>
          </a:p>
          <a:p>
            <a:r>
              <a:rPr lang="en-US" dirty="0" err="1"/>
              <a:t>YpX</a:t>
            </a:r>
            <a:r>
              <a:rPr lang="en-US" dirty="0"/>
              <a:t> ¡±</a:t>
            </a:r>
            <a:r>
              <a:rPr lang="en-US" dirty="0" err="1"/>
              <a:t>vÕ</a:t>
            </a:r>
            <a:r>
              <a:rPr lang="en-US" dirty="0"/>
              <a:t>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RôWLúU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88003-E786-4096-A84D-8C07502C591B}"/>
              </a:ext>
            </a:extLst>
          </p:cNvPr>
          <p:cNvSpPr txBox="1"/>
          <p:nvPr/>
        </p:nvSpPr>
        <p:spPr>
          <a:xfrm>
            <a:off x="559266" y="5368848"/>
            <a:ext cx="1107346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AXûL</a:t>
            </a:r>
            <a:r>
              <a:rPr lang="en-US" dirty="0"/>
              <a:t> </a:t>
            </a:r>
            <a:r>
              <a:rPr lang="en-US" dirty="0" err="1"/>
              <a:t>N§jÕu</a:t>
            </a:r>
            <a:r>
              <a:rPr lang="en-US" dirty="0"/>
              <a:t> ÁÕ </a:t>
            </a:r>
            <a:r>
              <a:rPr lang="en-US" dirty="0" err="1"/>
              <a:t>YûX</a:t>
            </a:r>
            <a:r>
              <a:rPr lang="en-US" dirty="0"/>
              <a:t> Å£]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AgNôúR</a:t>
            </a:r>
            <a:r>
              <a:rPr lang="en-US" dirty="0"/>
              <a:t>; </a:t>
            </a:r>
            <a:r>
              <a:rPr lang="en-US" dirty="0" err="1"/>
              <a:t>úVÑTWu</a:t>
            </a:r>
            <a:r>
              <a:rPr lang="en-US" dirty="0"/>
              <a:t> </a:t>
            </a:r>
            <a:r>
              <a:rPr lang="en-US" dirty="0" err="1"/>
              <a:t>RgNm</a:t>
            </a:r>
            <a:r>
              <a:rPr lang="en-US" dirty="0"/>
              <a:t> ®</a:t>
            </a:r>
            <a:r>
              <a:rPr lang="en-US" dirty="0" err="1"/>
              <a:t>PôúR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263E-B3AB-4632-9FB6-55E027938339}"/>
              </a:ext>
            </a:extLst>
          </p:cNvPr>
          <p:cNvSpPr txBox="1"/>
          <p:nvPr/>
        </p:nvSpPr>
        <p:spPr>
          <a:xfrm>
            <a:off x="806741" y="5368848"/>
            <a:ext cx="105785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EXLm</a:t>
            </a:r>
            <a:r>
              <a:rPr lang="en-US" dirty="0"/>
              <a:t> </a:t>
            </a:r>
            <a:r>
              <a:rPr lang="en-US" dirty="0" err="1"/>
              <a:t>G§ojÕ</a:t>
            </a:r>
            <a:r>
              <a:rPr lang="en-US" dirty="0"/>
              <a:t>]</a:t>
            </a:r>
            <a:r>
              <a:rPr lang="en-US" dirty="0" err="1"/>
              <a:t>dÏ</a:t>
            </a:r>
            <a:r>
              <a:rPr lang="en-US" dirty="0"/>
              <a:t> </a:t>
            </a:r>
            <a:r>
              <a:rPr lang="en-US" dirty="0" err="1"/>
              <a:t>UûXÜ</a:t>
            </a:r>
            <a:r>
              <a:rPr lang="en-US" dirty="0"/>
              <a:t> </a:t>
            </a:r>
            <a:r>
              <a:rPr lang="en-US" dirty="0" err="1"/>
              <a:t>ùNnRôÛm</a:t>
            </a:r>
            <a:r>
              <a:rPr lang="en-US" dirty="0"/>
              <a:t> </a:t>
            </a:r>
            <a:r>
              <a:rPr lang="en-US" dirty="0" err="1"/>
              <a:t>Eß</a:t>
            </a:r>
            <a:r>
              <a:rPr lang="en-US" dirty="0"/>
              <a:t>§ ®</a:t>
            </a:r>
            <a:r>
              <a:rPr lang="en-US" dirty="0" err="1"/>
              <a:t>hPVWôúR</a:t>
            </a:r>
            <a:r>
              <a:rPr lang="en-US" dirty="0"/>
              <a:t>. </a:t>
            </a:r>
            <a:r>
              <a:rPr lang="en-US" dirty="0" err="1"/>
              <a:t>ùS</a:t>
            </a:r>
            <a:r>
              <a:rPr lang="en-US" dirty="0"/>
              <a:t>± RY\</a:t>
            </a:r>
            <a:r>
              <a:rPr lang="en-US" dirty="0" err="1"/>
              <a:t>ôúRõ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67113-C3DB-4702-AF18-770BC5E3321E}"/>
              </a:ext>
            </a:extLst>
          </p:cNvPr>
          <p:cNvSpPr txBox="1"/>
          <p:nvPr/>
        </p:nvSpPr>
        <p:spPr>
          <a:xfrm>
            <a:off x="823519" y="5368848"/>
            <a:ext cx="105449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úRLm</a:t>
            </a:r>
            <a:r>
              <a:rPr lang="en-US" dirty="0"/>
              <a:t> </a:t>
            </a:r>
            <a:r>
              <a:rPr lang="en-US" dirty="0" err="1"/>
              <a:t>úUôLm</a:t>
            </a:r>
            <a:r>
              <a:rPr lang="en-US" dirty="0"/>
              <a:t> ªg£ </a:t>
            </a:r>
            <a:r>
              <a:rPr lang="en-US" dirty="0" err="1"/>
              <a:t>úYLe</a:t>
            </a:r>
            <a:r>
              <a:rPr lang="en-US" dirty="0"/>
              <a:t> </a:t>
            </a:r>
            <a:r>
              <a:rPr lang="en-US" dirty="0" err="1"/>
              <a:t>ùLôiPôÛm</a:t>
            </a:r>
            <a:r>
              <a:rPr lang="en-US" dirty="0"/>
              <a:t> §PU]</a:t>
            </a:r>
            <a:r>
              <a:rPr lang="en-US" dirty="0" err="1"/>
              <a:t>Rô«ÚkRPp</a:t>
            </a:r>
            <a:r>
              <a:rPr lang="en-US" dirty="0"/>
              <a:t> ×¬</a:t>
            </a:r>
            <a:r>
              <a:rPr lang="en-US" dirty="0" err="1"/>
              <a:t>YôúV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369A8-6FEB-48B8-8B1C-B2348D298443}"/>
              </a:ext>
            </a:extLst>
          </p:cNvPr>
          <p:cNvSpPr txBox="1"/>
          <p:nvPr/>
        </p:nvSpPr>
        <p:spPr>
          <a:xfrm>
            <a:off x="676712" y="5377238"/>
            <a:ext cx="108385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ùTt</a:t>
            </a:r>
            <a:r>
              <a:rPr lang="en-US" dirty="0"/>
              <a:t>\ ©</a:t>
            </a:r>
            <a:r>
              <a:rPr lang="en-US" dirty="0" err="1"/>
              <a:t>Rôl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Eu </a:t>
            </a:r>
            <a:r>
              <a:rPr lang="en-US" dirty="0" err="1"/>
              <a:t>Ït</a:t>
            </a:r>
            <a:r>
              <a:rPr lang="en-US" dirty="0"/>
              <a:t>\m </a:t>
            </a:r>
            <a:r>
              <a:rPr lang="en-US" dirty="0" err="1"/>
              <a:t>GiQôúW</a:t>
            </a:r>
            <a:r>
              <a:rPr lang="en-US" dirty="0"/>
              <a:t> ©</a:t>
            </a:r>
            <a:r>
              <a:rPr lang="en-US" dirty="0" err="1"/>
              <a:t>sû</a:t>
            </a:r>
            <a:r>
              <a:rPr lang="en-US" dirty="0"/>
              <a:t>[ </a:t>
            </a:r>
            <a:r>
              <a:rPr lang="en-US" dirty="0" err="1"/>
              <a:t>B¡p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Rs° ®</a:t>
            </a:r>
            <a:r>
              <a:rPr lang="en-US" dirty="0" err="1"/>
              <a:t>PôúW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E499E-D3EE-4356-932B-11EDE37DE711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Ru </a:t>
            </a:r>
            <a:r>
              <a:rPr lang="en-US" dirty="0" err="1"/>
              <a:t>E«o</a:t>
            </a:r>
            <a:r>
              <a:rPr lang="en-US" dirty="0"/>
              <a:t> </a:t>
            </a:r>
            <a:r>
              <a:rPr lang="en-US" dirty="0" err="1"/>
              <a:t>Dk§hP</a:t>
            </a:r>
            <a:r>
              <a:rPr lang="en-US" dirty="0"/>
              <a:t> Eu </a:t>
            </a:r>
            <a:r>
              <a:rPr lang="en-US" dirty="0" err="1"/>
              <a:t>úVÑSôRo</a:t>
            </a:r>
            <a:r>
              <a:rPr lang="en-US" dirty="0"/>
              <a:t> </a:t>
            </a:r>
            <a:r>
              <a:rPr lang="en-US" dirty="0" err="1"/>
              <a:t>RsÞYôúWô</a:t>
            </a:r>
            <a:r>
              <a:rPr lang="en-US" dirty="0"/>
              <a:t>? Au× </a:t>
            </a:r>
            <a:r>
              <a:rPr lang="en-US" dirty="0" err="1"/>
              <a:t>ùLôsYo</a:t>
            </a:r>
            <a:r>
              <a:rPr lang="en-US" dirty="0"/>
              <a:t> </a:t>
            </a:r>
            <a:r>
              <a:rPr lang="en-US" dirty="0" err="1"/>
              <a:t>ÁúR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244A7-4C98-41BB-BAD6-D55954B2B4C5}"/>
              </a:ext>
            </a:extLst>
          </p:cNvPr>
          <p:cNvSpPr txBox="1"/>
          <p:nvPr/>
        </p:nvSpPr>
        <p:spPr>
          <a:xfrm>
            <a:off x="1634105" y="5377237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UWQm</a:t>
            </a:r>
            <a:r>
              <a:rPr lang="en-US" dirty="0"/>
              <a:t> </a:t>
            </a:r>
            <a:r>
              <a:rPr lang="en-US" dirty="0" err="1"/>
              <a:t>Eß¡u</a:t>
            </a:r>
            <a:r>
              <a:rPr lang="en-US" dirty="0"/>
              <a:t>\ </a:t>
            </a:r>
            <a:r>
              <a:rPr lang="en-US" dirty="0" err="1"/>
              <a:t>RÚQm</a:t>
            </a:r>
            <a:r>
              <a:rPr lang="en-US" dirty="0"/>
              <a:t> </a:t>
            </a:r>
            <a:r>
              <a:rPr lang="en-US" dirty="0" err="1"/>
              <a:t>YkRôÛm</a:t>
            </a:r>
            <a:r>
              <a:rPr lang="en-US" dirty="0"/>
              <a:t> UÚ[ ®</a:t>
            </a:r>
            <a:r>
              <a:rPr lang="en-US" dirty="0" err="1"/>
              <a:t>ZôúR</a:t>
            </a:r>
            <a:r>
              <a:rPr lang="en-US" dirty="0"/>
              <a:t>.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AÚû</a:t>
            </a:r>
            <a:r>
              <a:rPr lang="en-US" dirty="0"/>
              <a:t>[ ®</a:t>
            </a:r>
            <a:r>
              <a:rPr lang="en-US" dirty="0" err="1"/>
              <a:t>PôúR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2020-10-11T06:30:54Z</dcterms:modified>
</cp:coreProperties>
</file>