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B1D8ACE-894B-48B8-80E5-281DD0DCE83A}"/>
    <pc:docChg chg="undo custSel delSld modSld">
      <pc:chgData name="Samson Christopher" userId="6a13b5f1e64a53ae" providerId="LiveId" clId="{1B1D8ACE-894B-48B8-80E5-281DD0DCE83A}" dt="2020-10-11T06:36:55.968" v="411" actId="1036"/>
      <pc:docMkLst>
        <pc:docMk/>
      </pc:docMkLst>
      <pc:sldChg chg="del">
        <pc:chgData name="Samson Christopher" userId="6a13b5f1e64a53ae" providerId="LiveId" clId="{1B1D8ACE-894B-48B8-80E5-281DD0DCE83A}" dt="2020-10-11T06:33:02.37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B1D8ACE-894B-48B8-80E5-281DD0DCE83A}" dt="2020-10-11T06:34:41.568" v="191" actId="1035"/>
        <pc:sldMkLst>
          <pc:docMk/>
          <pc:sldMk cId="1777894342" sldId="389"/>
        </pc:sldMkLst>
        <pc:spChg chg="add mod">
          <ac:chgData name="Samson Christopher" userId="6a13b5f1e64a53ae" providerId="LiveId" clId="{1B1D8ACE-894B-48B8-80E5-281DD0DCE83A}" dt="2020-10-11T06:34:41.568" v="191" actId="1035"/>
          <ac:spMkLst>
            <pc:docMk/>
            <pc:sldMk cId="1777894342" sldId="389"/>
            <ac:spMk id="4" creationId="{606FB146-469F-423D-9F06-420896AE8C3A}"/>
          </ac:spMkLst>
        </pc:spChg>
      </pc:sldChg>
      <pc:sldChg chg="addSp modSp mod">
        <pc:chgData name="Samson Christopher" userId="6a13b5f1e64a53ae" providerId="LiveId" clId="{1B1D8ACE-894B-48B8-80E5-281DD0DCE83A}" dt="2020-10-11T06:34:11.055" v="83" actId="1035"/>
        <pc:sldMkLst>
          <pc:docMk/>
          <pc:sldMk cId="850099564" sldId="390"/>
        </pc:sldMkLst>
        <pc:spChg chg="add mod">
          <ac:chgData name="Samson Christopher" userId="6a13b5f1e64a53ae" providerId="LiveId" clId="{1B1D8ACE-894B-48B8-80E5-281DD0DCE83A}" dt="2020-10-11T06:34:11.055" v="83" actId="1035"/>
          <ac:spMkLst>
            <pc:docMk/>
            <pc:sldMk cId="850099564" sldId="390"/>
            <ac:spMk id="4" creationId="{05475850-AB0F-4FC2-A75E-AD4E3D2A150E}"/>
          </ac:spMkLst>
        </pc:spChg>
      </pc:sldChg>
      <pc:sldChg chg="addSp modSp mod">
        <pc:chgData name="Samson Christopher" userId="6a13b5f1e64a53ae" providerId="LiveId" clId="{1B1D8ACE-894B-48B8-80E5-281DD0DCE83A}" dt="2020-10-11T06:34:35.425" v="141" actId="1036"/>
        <pc:sldMkLst>
          <pc:docMk/>
          <pc:sldMk cId="944968354" sldId="391"/>
        </pc:sldMkLst>
        <pc:spChg chg="add mod">
          <ac:chgData name="Samson Christopher" userId="6a13b5f1e64a53ae" providerId="LiveId" clId="{1B1D8ACE-894B-48B8-80E5-281DD0DCE83A}" dt="2020-10-11T06:34:35.425" v="141" actId="1036"/>
          <ac:spMkLst>
            <pc:docMk/>
            <pc:sldMk cId="944968354" sldId="391"/>
            <ac:spMk id="4" creationId="{71675B6F-C2C6-4528-8525-FA3401EFBF75}"/>
          </ac:spMkLst>
        </pc:spChg>
      </pc:sldChg>
      <pc:sldChg chg="addSp modSp mod">
        <pc:chgData name="Samson Christopher" userId="6a13b5f1e64a53ae" providerId="LiveId" clId="{1B1D8ACE-894B-48B8-80E5-281DD0DCE83A}" dt="2020-10-11T06:35:43.171" v="240" actId="1036"/>
        <pc:sldMkLst>
          <pc:docMk/>
          <pc:sldMk cId="1414681237" sldId="392"/>
        </pc:sldMkLst>
        <pc:spChg chg="add mod">
          <ac:chgData name="Samson Christopher" userId="6a13b5f1e64a53ae" providerId="LiveId" clId="{1B1D8ACE-894B-48B8-80E5-281DD0DCE83A}" dt="2020-10-11T06:35:43.171" v="240" actId="1036"/>
          <ac:spMkLst>
            <pc:docMk/>
            <pc:sldMk cId="1414681237" sldId="392"/>
            <ac:spMk id="4" creationId="{00F907D3-DFCC-440B-82C2-301F89D1F54F}"/>
          </ac:spMkLst>
        </pc:spChg>
      </pc:sldChg>
      <pc:sldChg chg="addSp modSp mod">
        <pc:chgData name="Samson Christopher" userId="6a13b5f1e64a53ae" providerId="LiveId" clId="{1B1D8ACE-894B-48B8-80E5-281DD0DCE83A}" dt="2020-10-11T06:36:55.968" v="411" actId="1036"/>
        <pc:sldMkLst>
          <pc:docMk/>
          <pc:sldMk cId="4103851070" sldId="393"/>
        </pc:sldMkLst>
        <pc:spChg chg="add mod">
          <ac:chgData name="Samson Christopher" userId="6a13b5f1e64a53ae" providerId="LiveId" clId="{1B1D8ACE-894B-48B8-80E5-281DD0DCE83A}" dt="2020-10-11T06:36:55.968" v="411" actId="1036"/>
          <ac:spMkLst>
            <pc:docMk/>
            <pc:sldMk cId="4103851070" sldId="393"/>
            <ac:spMk id="4" creationId="{1B634807-5198-43DC-BD75-0AB8CFC68F2F}"/>
          </ac:spMkLst>
        </pc:spChg>
      </pc:sldChg>
      <pc:sldChg chg="addSp modSp mod">
        <pc:chgData name="Samson Christopher" userId="6a13b5f1e64a53ae" providerId="LiveId" clId="{1B1D8ACE-894B-48B8-80E5-281DD0DCE83A}" dt="2020-10-11T06:36:48.502" v="349" actId="1035"/>
        <pc:sldMkLst>
          <pc:docMk/>
          <pc:sldMk cId="659567130" sldId="394"/>
        </pc:sldMkLst>
        <pc:spChg chg="add mod">
          <ac:chgData name="Samson Christopher" userId="6a13b5f1e64a53ae" providerId="LiveId" clId="{1B1D8ACE-894B-48B8-80E5-281DD0DCE83A}" dt="2020-10-11T06:36:48.502" v="349" actId="1035"/>
          <ac:spMkLst>
            <pc:docMk/>
            <pc:sldMk cId="659567130" sldId="394"/>
            <ac:spMk id="4" creationId="{C04B7BFC-BA10-40E5-8B72-B53B8F234D6E}"/>
          </ac:spMkLst>
        </pc:spChg>
      </pc:sldChg>
      <pc:sldChg chg="addSp modSp mod">
        <pc:chgData name="Samson Christopher" userId="6a13b5f1e64a53ae" providerId="LiveId" clId="{1B1D8ACE-894B-48B8-80E5-281DD0DCE83A}" dt="2020-10-11T06:36:29.339" v="301" actId="1036"/>
        <pc:sldMkLst>
          <pc:docMk/>
          <pc:sldMk cId="859356432" sldId="395"/>
        </pc:sldMkLst>
        <pc:spChg chg="add mod">
          <ac:chgData name="Samson Christopher" userId="6a13b5f1e64a53ae" providerId="LiveId" clId="{1B1D8ACE-894B-48B8-80E5-281DD0DCE83A}" dt="2020-10-11T06:36:29.339" v="301" actId="1036"/>
          <ac:spMkLst>
            <pc:docMk/>
            <pc:sldMk cId="859356432" sldId="395"/>
            <ac:spMk id="4" creationId="{522D7E5A-6707-4E7B-86BB-A7A462B2070B}"/>
          </ac:spMkLst>
        </pc:spChg>
      </pc:sldChg>
      <pc:sldChg chg="del">
        <pc:chgData name="Samson Christopher" userId="6a13b5f1e64a53ae" providerId="LiveId" clId="{1B1D8ACE-894B-48B8-80E5-281DD0DCE83A}" dt="2020-10-11T06:32:48.593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1B1D8ACE-894B-48B8-80E5-281DD0DCE83A}" dt="2020-10-11T06:32:49.11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1B1D8ACE-894B-48B8-80E5-281DD0DCE83A}" dt="2020-10-11T06:32:49.657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1B1D8ACE-894B-48B8-80E5-281DD0DCE83A}" dt="2020-10-11T06:32:52.91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B1D8ACE-894B-48B8-80E5-281DD0DCE83A}" dt="2020-10-11T06:32:53.46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1B1D8ACE-894B-48B8-80E5-281DD0DCE83A}" dt="2020-10-11T06:32:53.99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1B1D8ACE-894B-48B8-80E5-281DD0DCE83A}" dt="2020-10-11T06:32:54.54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1B1D8ACE-894B-48B8-80E5-281DD0DCE83A}" dt="2020-10-11T06:32:55.17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FB146-469F-423D-9F06-420896AE8C3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Gu B]</a:t>
            </a:r>
            <a:r>
              <a:rPr lang="en-US" dirty="0" err="1"/>
              <a:t>kRm</a:t>
            </a:r>
            <a:r>
              <a:rPr lang="en-US" dirty="0"/>
              <a:t> Gu] Gu </a:t>
            </a:r>
            <a:r>
              <a:rPr lang="en-US" dirty="0" err="1"/>
              <a:t>úT¬uTm</a:t>
            </a:r>
            <a:r>
              <a:rPr lang="en-US" dirty="0"/>
              <a:t> </a:t>
            </a:r>
          </a:p>
          <a:p>
            <a:r>
              <a:rPr lang="en-US" dirty="0" err="1"/>
              <a:t>çRúWôÓ</a:t>
            </a:r>
            <a:r>
              <a:rPr lang="en-US" dirty="0"/>
              <a:t> ¨</a:t>
            </a:r>
            <a:r>
              <a:rPr lang="en-US" dirty="0" err="1"/>
              <a:t>uß</a:t>
            </a:r>
            <a:r>
              <a:rPr lang="en-US" dirty="0"/>
              <a:t> </a:t>
            </a:r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AuTûWl</a:t>
            </a:r>
            <a:r>
              <a:rPr lang="en-US" dirty="0"/>
              <a:t> </a:t>
            </a:r>
            <a:r>
              <a:rPr lang="en-US" dirty="0" err="1"/>
              <a:t>Tô¥ÓúYu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75850-AB0F-4FC2-A75E-AD4E3D2A150E}"/>
              </a:ext>
            </a:extLst>
          </p:cNvPr>
          <p:cNvSpPr txBox="1"/>
          <p:nvPr/>
        </p:nvSpPr>
        <p:spPr>
          <a:xfrm>
            <a:off x="0" y="542329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CjRûW</a:t>
            </a:r>
            <a:r>
              <a:rPr lang="en-US" sz="4000" dirty="0"/>
              <a:t> </a:t>
            </a:r>
            <a:r>
              <a:rPr lang="en-US" sz="4000" dirty="0" err="1"/>
              <a:t>Vôj§ûWúV</a:t>
            </a:r>
            <a:r>
              <a:rPr lang="en-US" sz="4000" dirty="0"/>
              <a:t> </a:t>
            </a:r>
            <a:r>
              <a:rPr lang="en-US" sz="4000" dirty="0" err="1"/>
              <a:t>Øt±Ûm</a:t>
            </a:r>
            <a:r>
              <a:rPr lang="en-US" sz="4000" dirty="0"/>
              <a:t> </a:t>
            </a:r>
            <a:r>
              <a:rPr lang="en-US" sz="4000" dirty="0" err="1"/>
              <a:t>úTôWôhPúU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Ui¦p</a:t>
            </a:r>
            <a:r>
              <a:rPr lang="en-US" sz="4000" dirty="0"/>
              <a:t> </a:t>
            </a:r>
            <a:r>
              <a:rPr lang="en-US" sz="4000" dirty="0" err="1"/>
              <a:t>ùYt</a:t>
            </a:r>
            <a:r>
              <a:rPr lang="en-US" sz="4000" dirty="0"/>
              <a:t>± £\</a:t>
            </a:r>
            <a:r>
              <a:rPr lang="en-US" sz="4000" dirty="0" err="1"/>
              <a:t>kúRôodùLpXôm</a:t>
            </a:r>
            <a:r>
              <a:rPr lang="en-US" sz="4000" dirty="0"/>
              <a:t> ¨</a:t>
            </a:r>
            <a:r>
              <a:rPr lang="en-US" sz="4000" dirty="0" err="1"/>
              <a:t>j§V</a:t>
            </a:r>
            <a:r>
              <a:rPr lang="en-US" sz="4000" dirty="0"/>
              <a:t> </a:t>
            </a:r>
            <a:r>
              <a:rPr lang="en-US" sz="4000" dirty="0" err="1"/>
              <a:t>U¡ûUúV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75B6F-C2C6-4528-8525-FA3401EFBF75}"/>
              </a:ext>
            </a:extLst>
          </p:cNvPr>
          <p:cNvSpPr txBox="1"/>
          <p:nvPr/>
        </p:nvSpPr>
        <p:spPr>
          <a:xfrm>
            <a:off x="68510" y="5377237"/>
            <a:ext cx="120549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DúXôL</a:t>
            </a:r>
            <a:r>
              <a:rPr lang="en-US" sz="4400" dirty="0"/>
              <a:t> </a:t>
            </a:r>
            <a:r>
              <a:rPr lang="en-US" sz="4400" dirty="0" err="1"/>
              <a:t>ËYú</a:t>
            </a:r>
            <a:r>
              <a:rPr lang="en-US" sz="4400" dirty="0"/>
              <a:t>] ×</a:t>
            </a:r>
            <a:r>
              <a:rPr lang="en-US" sz="4400" dirty="0" err="1"/>
              <a:t>pÛdÏ</a:t>
            </a:r>
            <a:r>
              <a:rPr lang="en-US" sz="4400" dirty="0"/>
              <a:t> </a:t>
            </a:r>
            <a:r>
              <a:rPr lang="en-US" sz="4400" dirty="0" err="1"/>
              <a:t>JlTô</a:t>
            </a:r>
            <a:r>
              <a:rPr lang="en-US" sz="4400" dirty="0"/>
              <a:t>]</a:t>
            </a:r>
            <a:r>
              <a:rPr lang="en-US" sz="4400" dirty="0" err="1"/>
              <a:t>úR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Yô¥lúTôÏm</a:t>
            </a:r>
            <a:r>
              <a:rPr lang="en-US" sz="4400" dirty="0"/>
              <a:t> </a:t>
            </a:r>
            <a:r>
              <a:rPr lang="en-US" sz="4400" dirty="0" err="1"/>
              <a:t>éûYl</a:t>
            </a:r>
            <a:r>
              <a:rPr lang="en-US" sz="4400" dirty="0"/>
              <a:t> </a:t>
            </a:r>
            <a:r>
              <a:rPr lang="en-US" sz="4400" dirty="0" err="1"/>
              <a:t>úTôX</a:t>
            </a:r>
            <a:r>
              <a:rPr lang="en-US" sz="4400" dirty="0"/>
              <a:t> </a:t>
            </a:r>
            <a:r>
              <a:rPr lang="en-US" sz="4400" dirty="0" err="1"/>
              <a:t>UônkÕ</a:t>
            </a:r>
            <a:r>
              <a:rPr lang="en-US" sz="4400" dirty="0"/>
              <a:t> </a:t>
            </a:r>
            <a:r>
              <a:rPr lang="en-US" sz="4400" dirty="0" err="1"/>
              <a:t>úTôÏúU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907D3-DFCC-440B-82C2-301F89D1F54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UiQô</a:t>
            </a:r>
            <a:r>
              <a:rPr lang="en-US" dirty="0"/>
              <a:t>]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EPp</a:t>
            </a:r>
            <a:r>
              <a:rPr lang="en-US" dirty="0"/>
              <a:t> </a:t>
            </a:r>
            <a:r>
              <a:rPr lang="en-US" dirty="0" err="1"/>
              <a:t>UiQôLl</a:t>
            </a:r>
            <a:r>
              <a:rPr lang="en-US" dirty="0"/>
              <a:t> </a:t>
            </a:r>
            <a:r>
              <a:rPr lang="en-US" dirty="0" err="1"/>
              <a:t>úTô</a:t>
            </a:r>
            <a:r>
              <a:rPr lang="en-US" dirty="0"/>
              <a:t>]</a:t>
            </a:r>
            <a:r>
              <a:rPr lang="en-US" dirty="0" err="1"/>
              <a:t>ôÛúU</a:t>
            </a:r>
            <a:r>
              <a:rPr lang="en-US" dirty="0"/>
              <a:t> </a:t>
            </a:r>
            <a:r>
              <a:rPr lang="en-US" dirty="0" err="1"/>
              <a:t>GdLô</a:t>
            </a:r>
            <a:r>
              <a:rPr lang="en-US" dirty="0"/>
              <a:t>[m </a:t>
            </a:r>
            <a:r>
              <a:rPr lang="en-US" dirty="0" err="1"/>
              <a:t>ØZeÏmúTôÕ</a:t>
            </a:r>
            <a:r>
              <a:rPr lang="en-US" dirty="0"/>
              <a:t> </a:t>
            </a:r>
            <a:r>
              <a:rPr lang="en-US" dirty="0" err="1"/>
              <a:t>RuàÚYôùVÝm×m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34807-5198-43DC-BD75-0AB8CFC68F2F}"/>
              </a:ext>
            </a:extLst>
          </p:cNvPr>
          <p:cNvSpPr txBox="1"/>
          <p:nvPr/>
        </p:nvSpPr>
        <p:spPr>
          <a:xfrm>
            <a:off x="-1" y="5377237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ÑjRo</a:t>
            </a:r>
            <a:r>
              <a:rPr lang="en-US" dirty="0"/>
              <a:t> </a:t>
            </a:r>
            <a:r>
              <a:rPr lang="en-US" dirty="0" err="1"/>
              <a:t>VôYÚm</a:t>
            </a:r>
            <a:r>
              <a:rPr lang="en-US" dirty="0"/>
              <a:t> ®</a:t>
            </a:r>
            <a:r>
              <a:rPr lang="en-US" dirty="0" err="1"/>
              <a:t>iú_ô§«p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</a:p>
          <a:p>
            <a:r>
              <a:rPr lang="en-US" dirty="0" err="1"/>
              <a:t>LojRô®u</a:t>
            </a:r>
            <a:r>
              <a:rPr lang="en-US" dirty="0"/>
              <a:t> </a:t>
            </a:r>
            <a:r>
              <a:rPr lang="en-US" dirty="0" err="1"/>
              <a:t>NêLm</a:t>
            </a:r>
            <a:r>
              <a:rPr lang="en-US" dirty="0"/>
              <a:t> Ru²p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é¬lTôo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B7BFC-BA10-40E5-8B72-B53B8F234D6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ùTôtR</a:t>
            </a:r>
            <a:r>
              <a:rPr lang="en-US" dirty="0"/>
              <a:t>[</a:t>
            </a:r>
            <a:r>
              <a:rPr lang="en-US" dirty="0" err="1"/>
              <a:t>Uôm</a:t>
            </a:r>
            <a:r>
              <a:rPr lang="en-US" dirty="0"/>
              <a:t> Å§ </a:t>
            </a:r>
            <a:r>
              <a:rPr lang="en-US" dirty="0" err="1"/>
              <a:t>Ce¡R</a:t>
            </a:r>
            <a:r>
              <a:rPr lang="en-US" dirty="0"/>
              <a:t> </a:t>
            </a:r>
            <a:r>
              <a:rPr lang="en-US" dirty="0" err="1"/>
              <a:t>NôúXÁ§p</a:t>
            </a:r>
            <a:r>
              <a:rPr lang="en-US" dirty="0"/>
              <a:t> </a:t>
            </a:r>
            <a:r>
              <a:rPr lang="en-US" dirty="0" err="1"/>
              <a:t>ùTôuú</a:t>
            </a:r>
            <a:r>
              <a:rPr lang="en-US" dirty="0"/>
              <a:t>]</a:t>
            </a:r>
            <a:r>
              <a:rPr lang="en-US" dirty="0" err="1"/>
              <a:t>NúWôÓ</a:t>
            </a:r>
            <a:r>
              <a:rPr lang="en-US" dirty="0"/>
              <a:t> ¨</a:t>
            </a:r>
            <a:r>
              <a:rPr lang="en-US" dirty="0" err="1"/>
              <a:t>uß</a:t>
            </a:r>
            <a:r>
              <a:rPr lang="en-US" dirty="0"/>
              <a:t> </a:t>
            </a:r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K¥ÙXô®ÓúYu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D7E5A-6707-4E7B-86BB-A7A462B2070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GuúSNo</a:t>
            </a:r>
            <a:r>
              <a:rPr lang="en-US" dirty="0"/>
              <a:t> Uôo©²p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NôÙm</a:t>
            </a:r>
            <a:r>
              <a:rPr lang="en-US" dirty="0"/>
              <a:t> </a:t>
            </a:r>
            <a:r>
              <a:rPr lang="en-US" dirty="0" err="1"/>
              <a:t>úSWúU</a:t>
            </a:r>
            <a:r>
              <a:rPr lang="en-US" dirty="0"/>
              <a:t> </a:t>
            </a:r>
          </a:p>
          <a:p>
            <a:r>
              <a:rPr lang="en-US" dirty="0" err="1"/>
              <a:t>Bõ</a:t>
            </a:r>
            <a:r>
              <a:rPr lang="en-US" dirty="0"/>
              <a:t> Gu] </a:t>
            </a:r>
            <a:r>
              <a:rPr lang="en-US" dirty="0" err="1"/>
              <a:t>CuTm</a:t>
            </a:r>
            <a:r>
              <a:rPr lang="en-US" dirty="0"/>
              <a:t> Gu] </a:t>
            </a:r>
            <a:r>
              <a:rPr lang="en-US" dirty="0" err="1"/>
              <a:t>UÕWm</a:t>
            </a:r>
            <a:r>
              <a:rPr lang="en-US" dirty="0"/>
              <a:t> </a:t>
            </a:r>
            <a:r>
              <a:rPr lang="en-US" dirty="0" err="1"/>
              <a:t>ùNôpX¬VúR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129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2020-10-11T06:36:57Z</dcterms:modified>
</cp:coreProperties>
</file>