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5B03543-C3DB-492A-BD35-6C78156DE3FF}"/>
    <pc:docChg chg="delSld modSld">
      <pc:chgData name="Samson Christopher" userId="6a13b5f1e64a53ae" providerId="LiveId" clId="{85B03543-C3DB-492A-BD35-6C78156DE3FF}" dt="2020-10-11T06:40:06.598" v="290" actId="1035"/>
      <pc:docMkLst>
        <pc:docMk/>
      </pc:docMkLst>
      <pc:sldChg chg="del">
        <pc:chgData name="Samson Christopher" userId="6a13b5f1e64a53ae" providerId="LiveId" clId="{85B03543-C3DB-492A-BD35-6C78156DE3FF}" dt="2020-10-11T06:38:27.73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5B03543-C3DB-492A-BD35-6C78156DE3FF}" dt="2020-10-11T06:40:06.598" v="290" actId="1035"/>
        <pc:sldMkLst>
          <pc:docMk/>
          <pc:sldMk cId="1777894342" sldId="389"/>
        </pc:sldMkLst>
        <pc:spChg chg="add mod">
          <ac:chgData name="Samson Christopher" userId="6a13b5f1e64a53ae" providerId="LiveId" clId="{85B03543-C3DB-492A-BD35-6C78156DE3FF}" dt="2020-10-11T06:40:06.598" v="290" actId="1035"/>
          <ac:spMkLst>
            <pc:docMk/>
            <pc:sldMk cId="1777894342" sldId="389"/>
            <ac:spMk id="4" creationId="{B1C4F919-BB8D-4E5A-9C77-9D1231A06828}"/>
          </ac:spMkLst>
        </pc:spChg>
      </pc:sldChg>
      <pc:sldChg chg="addSp modSp mod">
        <pc:chgData name="Samson Christopher" userId="6a13b5f1e64a53ae" providerId="LiveId" clId="{85B03543-C3DB-492A-BD35-6C78156DE3FF}" dt="2020-10-11T06:40:01.453" v="239" actId="1035"/>
        <pc:sldMkLst>
          <pc:docMk/>
          <pc:sldMk cId="850099564" sldId="390"/>
        </pc:sldMkLst>
        <pc:spChg chg="add mod">
          <ac:chgData name="Samson Christopher" userId="6a13b5f1e64a53ae" providerId="LiveId" clId="{85B03543-C3DB-492A-BD35-6C78156DE3FF}" dt="2020-10-11T06:40:01.453" v="239" actId="1035"/>
          <ac:spMkLst>
            <pc:docMk/>
            <pc:sldMk cId="850099564" sldId="390"/>
            <ac:spMk id="4" creationId="{1A817E0F-1AFF-4B7C-B0B5-9E35FA3FC9FC}"/>
          </ac:spMkLst>
        </pc:spChg>
      </pc:sldChg>
      <pc:sldChg chg="addSp modSp mod">
        <pc:chgData name="Samson Christopher" userId="6a13b5f1e64a53ae" providerId="LiveId" clId="{85B03543-C3DB-492A-BD35-6C78156DE3FF}" dt="2020-10-11T06:39:55.142" v="191" actId="1036"/>
        <pc:sldMkLst>
          <pc:docMk/>
          <pc:sldMk cId="944968354" sldId="391"/>
        </pc:sldMkLst>
        <pc:spChg chg="add mod">
          <ac:chgData name="Samson Christopher" userId="6a13b5f1e64a53ae" providerId="LiveId" clId="{85B03543-C3DB-492A-BD35-6C78156DE3FF}" dt="2020-10-11T06:39:55.142" v="191" actId="1036"/>
          <ac:spMkLst>
            <pc:docMk/>
            <pc:sldMk cId="944968354" sldId="391"/>
            <ac:spMk id="4" creationId="{B101F914-CFB7-4DA7-AF97-BCC9E52D3C6D}"/>
          </ac:spMkLst>
        </pc:spChg>
      </pc:sldChg>
      <pc:sldChg chg="addSp modSp mod">
        <pc:chgData name="Samson Christopher" userId="6a13b5f1e64a53ae" providerId="LiveId" clId="{85B03543-C3DB-492A-BD35-6C78156DE3FF}" dt="2020-10-11T06:39:49.331" v="147" actId="1036"/>
        <pc:sldMkLst>
          <pc:docMk/>
          <pc:sldMk cId="1414681237" sldId="392"/>
        </pc:sldMkLst>
        <pc:spChg chg="add mod">
          <ac:chgData name="Samson Christopher" userId="6a13b5f1e64a53ae" providerId="LiveId" clId="{85B03543-C3DB-492A-BD35-6C78156DE3FF}" dt="2020-10-11T06:39:49.331" v="147" actId="1036"/>
          <ac:spMkLst>
            <pc:docMk/>
            <pc:sldMk cId="1414681237" sldId="392"/>
            <ac:spMk id="4" creationId="{2CF1F756-EBDD-4E65-B51E-2153D6D0496D}"/>
          </ac:spMkLst>
        </pc:spChg>
      </pc:sldChg>
      <pc:sldChg chg="addSp modSp mod">
        <pc:chgData name="Samson Christopher" userId="6a13b5f1e64a53ae" providerId="LiveId" clId="{85B03543-C3DB-492A-BD35-6C78156DE3FF}" dt="2020-10-11T06:39:39.361" v="94" actId="1035"/>
        <pc:sldMkLst>
          <pc:docMk/>
          <pc:sldMk cId="4103851070" sldId="393"/>
        </pc:sldMkLst>
        <pc:spChg chg="add mod">
          <ac:chgData name="Samson Christopher" userId="6a13b5f1e64a53ae" providerId="LiveId" clId="{85B03543-C3DB-492A-BD35-6C78156DE3FF}" dt="2020-10-11T06:39:39.361" v="94" actId="1035"/>
          <ac:spMkLst>
            <pc:docMk/>
            <pc:sldMk cId="4103851070" sldId="393"/>
            <ac:spMk id="4" creationId="{535254A6-091D-4B6D-9AD4-553C02801BAE}"/>
          </ac:spMkLst>
        </pc:spChg>
      </pc:sldChg>
      <pc:sldChg chg="del">
        <pc:chgData name="Samson Christopher" userId="6a13b5f1e64a53ae" providerId="LiveId" clId="{85B03543-C3DB-492A-BD35-6C78156DE3FF}" dt="2020-10-11T06:38:17.097" v="5" actId="47"/>
        <pc:sldMkLst>
          <pc:docMk/>
          <pc:sldMk cId="659567130" sldId="394"/>
        </pc:sldMkLst>
      </pc:sldChg>
      <pc:sldChg chg="del">
        <pc:chgData name="Samson Christopher" userId="6a13b5f1e64a53ae" providerId="LiveId" clId="{85B03543-C3DB-492A-BD35-6C78156DE3FF}" dt="2020-10-11T06:38:17.558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85B03543-C3DB-492A-BD35-6C78156DE3FF}" dt="2020-10-11T06:38:17.891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85B03543-C3DB-492A-BD35-6C78156DE3FF}" dt="2020-10-11T06:38:18.31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5B03543-C3DB-492A-BD35-6C78156DE3FF}" dt="2020-10-11T06:38:18.740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5B03543-C3DB-492A-BD35-6C78156DE3FF}" dt="2020-10-11T06:38:19.215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5B03543-C3DB-492A-BD35-6C78156DE3FF}" dt="2020-10-11T06:38:19.65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5B03543-C3DB-492A-BD35-6C78156DE3FF}" dt="2020-10-11T06:38:20.14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5B03543-C3DB-492A-BD35-6C78156DE3FF}" dt="2020-10-11T06:38:20.54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5B03543-C3DB-492A-BD35-6C78156DE3FF}" dt="2020-10-11T06:38:21.03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4F919-BB8D-4E5A-9C77-9D1231A06828}"/>
              </a:ext>
            </a:extLst>
          </p:cNvPr>
          <p:cNvSpPr txBox="1"/>
          <p:nvPr/>
        </p:nvSpPr>
        <p:spPr>
          <a:xfrm>
            <a:off x="2124861" y="5377238"/>
            <a:ext cx="79422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úNôokÕ</a:t>
            </a:r>
            <a:r>
              <a:rPr lang="en-US" dirty="0"/>
              <a:t> </a:t>
            </a:r>
            <a:r>
              <a:rPr lang="en-US" dirty="0" err="1"/>
              <a:t>úTôLôúR</a:t>
            </a:r>
            <a:r>
              <a:rPr lang="en-US" dirty="0"/>
              <a:t> U]</a:t>
            </a:r>
            <a:r>
              <a:rPr lang="en-US" dirty="0" err="1"/>
              <a:t>úU</a:t>
            </a:r>
            <a:r>
              <a:rPr lang="en-US" dirty="0"/>
              <a:t> </a:t>
            </a:r>
            <a:r>
              <a:rPr lang="en-US" dirty="0" err="1"/>
              <a:t>úNôokÕ</a:t>
            </a:r>
            <a:r>
              <a:rPr lang="en-US" dirty="0"/>
              <a:t> </a:t>
            </a:r>
            <a:r>
              <a:rPr lang="en-US" dirty="0" err="1"/>
              <a:t>úTôLôúR</a:t>
            </a:r>
            <a:r>
              <a:rPr lang="en-US" dirty="0"/>
              <a:t> </a:t>
            </a:r>
            <a:r>
              <a:rPr lang="en-US" dirty="0" err="1"/>
              <a:t>úTôWôP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7E0F-1AFF-4B7C-B0B5-9E35FA3FC9FC}"/>
              </a:ext>
            </a:extLst>
          </p:cNvPr>
          <p:cNvSpPr txBox="1"/>
          <p:nvPr/>
        </p:nvSpPr>
        <p:spPr>
          <a:xfrm>
            <a:off x="940965" y="5377237"/>
            <a:ext cx="1031007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úNôokÕ</a:t>
            </a:r>
            <a:r>
              <a:rPr lang="en-US" dirty="0"/>
              <a:t> </a:t>
            </a:r>
            <a:r>
              <a:rPr lang="en-US" dirty="0" err="1"/>
              <a:t>úTôLôúR</a:t>
            </a:r>
            <a:r>
              <a:rPr lang="en-US" dirty="0"/>
              <a:t> </a:t>
            </a:r>
          </a:p>
          <a:p>
            <a:r>
              <a:rPr lang="en-US" dirty="0" err="1"/>
              <a:t>LiÓû</a:t>
            </a:r>
            <a:r>
              <a:rPr lang="en-US" dirty="0"/>
              <a:t>] </a:t>
            </a:r>
            <a:r>
              <a:rPr lang="en-US" dirty="0" err="1"/>
              <a:t>AûZjR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ûL®ÓYôúWô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F914-CFB7-4DA7-AF97-BCC9E52D3C6D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YôdL°jR</a:t>
            </a:r>
            <a:r>
              <a:rPr lang="en-US" dirty="0"/>
              <a:t> </a:t>
            </a:r>
            <a:r>
              <a:rPr lang="en-US" dirty="0" err="1"/>
              <a:t>úRYû</a:t>
            </a:r>
            <a:r>
              <a:rPr lang="en-US" dirty="0"/>
              <a:t>] ¿ </a:t>
            </a:r>
            <a:r>
              <a:rPr lang="en-US" dirty="0" err="1"/>
              <a:t>Tô¥d</a:t>
            </a:r>
            <a:r>
              <a:rPr lang="en-US" dirty="0"/>
              <a:t> </a:t>
            </a:r>
            <a:r>
              <a:rPr lang="en-US" dirty="0" err="1"/>
              <a:t>ùLôiPôÓ</a:t>
            </a:r>
            <a:r>
              <a:rPr lang="en-US" dirty="0"/>
              <a:t> </a:t>
            </a:r>
            <a:r>
              <a:rPr lang="en-US" dirty="0" err="1"/>
              <a:t>FdLUô</a:t>
            </a:r>
            <a:r>
              <a:rPr lang="en-US" dirty="0"/>
              <a:t>] B® </a:t>
            </a:r>
            <a:r>
              <a:rPr lang="en-US" dirty="0" err="1"/>
              <a:t>Euû</a:t>
            </a:r>
            <a:r>
              <a:rPr lang="en-US" dirty="0"/>
              <a:t>]j </a:t>
            </a:r>
            <a:r>
              <a:rPr lang="en-US" dirty="0" err="1"/>
              <a:t>RôeL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\</a:t>
            </a:r>
            <a:r>
              <a:rPr lang="en-US" dirty="0" err="1"/>
              <a:t>ôÓ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1F756-EBDD-4E65-B51E-2153D6D0496D}"/>
              </a:ext>
            </a:extLst>
          </p:cNvPr>
          <p:cNvSpPr txBox="1"/>
          <p:nvPr/>
        </p:nvSpPr>
        <p:spPr>
          <a:xfrm>
            <a:off x="0" y="544846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ÕuTeLs</a:t>
            </a:r>
            <a:r>
              <a:rPr lang="en-US" sz="4000" dirty="0"/>
              <a:t> </a:t>
            </a:r>
            <a:r>
              <a:rPr lang="en-US" sz="4000" dirty="0" err="1"/>
              <a:t>ùRôpûXLs</a:t>
            </a:r>
            <a:r>
              <a:rPr lang="en-US" sz="4000" dirty="0"/>
              <a:t> </a:t>
            </a:r>
            <a:r>
              <a:rPr lang="en-US" sz="4000" dirty="0" err="1"/>
              <a:t>Euû</a:t>
            </a:r>
            <a:r>
              <a:rPr lang="en-US" sz="4000" dirty="0"/>
              <a:t>]f </a:t>
            </a:r>
            <a:r>
              <a:rPr lang="en-US" sz="4000" dirty="0" err="1"/>
              <a:t>ãrkÕ</a:t>
            </a:r>
            <a:r>
              <a:rPr lang="en-US" sz="4000" dirty="0"/>
              <a:t> </a:t>
            </a:r>
            <a:r>
              <a:rPr lang="en-US" sz="4000" dirty="0" err="1"/>
              <a:t>ùLôiPôÛm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AuTo</a:t>
            </a:r>
            <a:r>
              <a:rPr lang="en-US" sz="4000" dirty="0"/>
              <a:t> </a:t>
            </a:r>
            <a:r>
              <a:rPr lang="en-US" sz="4000" dirty="0" err="1"/>
              <a:t>Euû</a:t>
            </a:r>
            <a:r>
              <a:rPr lang="en-US" sz="4000" dirty="0"/>
              <a:t>]j </a:t>
            </a:r>
            <a:r>
              <a:rPr lang="en-US" sz="4000" dirty="0" err="1"/>
              <a:t>úRtßm</a:t>
            </a:r>
            <a:r>
              <a:rPr lang="en-US" sz="4000" dirty="0"/>
              <a:t> </a:t>
            </a:r>
            <a:r>
              <a:rPr lang="en-US" sz="4000" dirty="0" err="1"/>
              <a:t>úSWm</a:t>
            </a:r>
            <a:r>
              <a:rPr lang="en-US" sz="4000" dirty="0"/>
              <a:t> B]</a:t>
            </a:r>
            <a:r>
              <a:rPr lang="en-US" sz="4000" dirty="0" err="1"/>
              <a:t>kRUpúXô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254A6-091D-4B6D-9AD4-553C02801BAE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úNôRû</a:t>
            </a:r>
            <a:r>
              <a:rPr lang="en-US" sz="4400" dirty="0"/>
              <a:t>]</a:t>
            </a:r>
            <a:r>
              <a:rPr lang="en-US" sz="4400" dirty="0" err="1"/>
              <a:t>Lû</a:t>
            </a:r>
            <a:r>
              <a:rPr lang="en-US" sz="4400" dirty="0"/>
              <a:t>[ ù_«</a:t>
            </a:r>
            <a:r>
              <a:rPr lang="en-US" sz="4400" dirty="0" err="1"/>
              <a:t>lúTôu</a:t>
            </a:r>
            <a:r>
              <a:rPr lang="en-US" sz="4400" dirty="0"/>
              <a:t> </a:t>
            </a:r>
            <a:r>
              <a:rPr lang="en-US" sz="4400" dirty="0" err="1"/>
              <a:t>Tôd¡VYô</a:t>
            </a:r>
            <a:r>
              <a:rPr lang="en-US" sz="4400" dirty="0"/>
              <a:t>]</a:t>
            </a:r>
            <a:r>
              <a:rPr lang="en-US" sz="4400" dirty="0" err="1"/>
              <a:t>púXô</a:t>
            </a:r>
            <a:r>
              <a:rPr lang="en-US" sz="4400" dirty="0"/>
              <a:t> </a:t>
            </a:r>
            <a:r>
              <a:rPr lang="en-US" sz="4400" dirty="0" err="1"/>
              <a:t>ËY¡ÃPm</a:t>
            </a:r>
            <a:r>
              <a:rPr lang="en-US" sz="4400" dirty="0"/>
              <a:t> </a:t>
            </a:r>
            <a:r>
              <a:rPr lang="en-US" sz="4400" dirty="0" err="1"/>
              <a:t>ãÓm</a:t>
            </a:r>
            <a:r>
              <a:rPr lang="en-US" sz="4400" dirty="0"/>
              <a:t> </a:t>
            </a:r>
            <a:r>
              <a:rPr lang="en-US" sz="4400" dirty="0" err="1"/>
              <a:t>úSWm</a:t>
            </a:r>
            <a:r>
              <a:rPr lang="en-US" sz="4400" dirty="0"/>
              <a:t> Gu] </a:t>
            </a:r>
            <a:r>
              <a:rPr lang="en-US" sz="4400" dirty="0" err="1"/>
              <a:t>úT¬uTm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76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2020-10-11T06:40:08Z</dcterms:modified>
</cp:coreProperties>
</file>