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89" d="100"/>
          <a:sy n="89" d="100"/>
        </p:scale>
        <p:origin x="50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E8120B6E-C878-4FE0-B27D-0764C3F01F68}"/>
    <pc:docChg chg="delSld modSld">
      <pc:chgData name="Samson Christopher" userId="6a13b5f1e64a53ae" providerId="LiveId" clId="{E8120B6E-C878-4FE0-B27D-0764C3F01F68}" dt="2020-05-14T15:50:29.261" v="476" actId="1036"/>
      <pc:docMkLst>
        <pc:docMk/>
      </pc:docMkLst>
      <pc:sldChg chg="del">
        <pc:chgData name="Samson Christopher" userId="6a13b5f1e64a53ae" providerId="LiveId" clId="{E8120B6E-C878-4FE0-B27D-0764C3F01F68}" dt="2020-05-14T15:46:01.739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E8120B6E-C878-4FE0-B27D-0764C3F01F68}" dt="2020-05-14T15:47:36.281" v="92" actId="1035"/>
        <pc:sldMkLst>
          <pc:docMk/>
          <pc:sldMk cId="1777894342" sldId="389"/>
        </pc:sldMkLst>
        <pc:spChg chg="add mod">
          <ac:chgData name="Samson Christopher" userId="6a13b5f1e64a53ae" providerId="LiveId" clId="{E8120B6E-C878-4FE0-B27D-0764C3F01F68}" dt="2020-05-14T15:47:36.281" v="92" actId="1035"/>
          <ac:spMkLst>
            <pc:docMk/>
            <pc:sldMk cId="1777894342" sldId="389"/>
            <ac:spMk id="2" creationId="{5487CF41-D703-441C-87A8-5013310C3222}"/>
          </ac:spMkLst>
        </pc:spChg>
      </pc:sldChg>
      <pc:sldChg chg="addSp modSp mod">
        <pc:chgData name="Samson Christopher" userId="6a13b5f1e64a53ae" providerId="LiveId" clId="{E8120B6E-C878-4FE0-B27D-0764C3F01F68}" dt="2020-05-14T15:48:41.517" v="147" actId="1035"/>
        <pc:sldMkLst>
          <pc:docMk/>
          <pc:sldMk cId="850099564" sldId="390"/>
        </pc:sldMkLst>
        <pc:spChg chg="add mod">
          <ac:chgData name="Samson Christopher" userId="6a13b5f1e64a53ae" providerId="LiveId" clId="{E8120B6E-C878-4FE0-B27D-0764C3F01F68}" dt="2020-05-14T15:48:41.517" v="147" actId="1035"/>
          <ac:spMkLst>
            <pc:docMk/>
            <pc:sldMk cId="850099564" sldId="390"/>
            <ac:spMk id="2" creationId="{5C701BC1-8F76-40AD-8861-26F38E942E4B}"/>
          </ac:spMkLst>
        </pc:spChg>
      </pc:sldChg>
      <pc:sldChg chg="addSp modSp mod">
        <pc:chgData name="Samson Christopher" userId="6a13b5f1e64a53ae" providerId="LiveId" clId="{E8120B6E-C878-4FE0-B27D-0764C3F01F68}" dt="2020-05-14T15:48:50.058" v="201" actId="1035"/>
        <pc:sldMkLst>
          <pc:docMk/>
          <pc:sldMk cId="944968354" sldId="391"/>
        </pc:sldMkLst>
        <pc:spChg chg="add mod">
          <ac:chgData name="Samson Christopher" userId="6a13b5f1e64a53ae" providerId="LiveId" clId="{E8120B6E-C878-4FE0-B27D-0764C3F01F68}" dt="2020-05-14T15:48:50.058" v="201" actId="1035"/>
          <ac:spMkLst>
            <pc:docMk/>
            <pc:sldMk cId="944968354" sldId="391"/>
            <ac:spMk id="2" creationId="{71B2DEFC-7D76-4C2A-986C-E85C6A4931BC}"/>
          </ac:spMkLst>
        </pc:spChg>
      </pc:sldChg>
      <pc:sldChg chg="addSp modSp mod">
        <pc:chgData name="Samson Christopher" userId="6a13b5f1e64a53ae" providerId="LiveId" clId="{E8120B6E-C878-4FE0-B27D-0764C3F01F68}" dt="2020-05-14T15:48:54.967" v="240" actId="1036"/>
        <pc:sldMkLst>
          <pc:docMk/>
          <pc:sldMk cId="1414681237" sldId="392"/>
        </pc:sldMkLst>
        <pc:spChg chg="add mod">
          <ac:chgData name="Samson Christopher" userId="6a13b5f1e64a53ae" providerId="LiveId" clId="{E8120B6E-C878-4FE0-B27D-0764C3F01F68}" dt="2020-05-14T15:48:54.967" v="240" actId="1036"/>
          <ac:spMkLst>
            <pc:docMk/>
            <pc:sldMk cId="1414681237" sldId="392"/>
            <ac:spMk id="2" creationId="{62DAB8EB-F227-4B81-B6DC-79463683D297}"/>
          </ac:spMkLst>
        </pc:spChg>
      </pc:sldChg>
      <pc:sldChg chg="addSp modSp mod">
        <pc:chgData name="Samson Christopher" userId="6a13b5f1e64a53ae" providerId="LiveId" clId="{E8120B6E-C878-4FE0-B27D-0764C3F01F68}" dt="2020-05-14T15:50:01.892" v="294" actId="1036"/>
        <pc:sldMkLst>
          <pc:docMk/>
          <pc:sldMk cId="4103851070" sldId="393"/>
        </pc:sldMkLst>
        <pc:spChg chg="add mod">
          <ac:chgData name="Samson Christopher" userId="6a13b5f1e64a53ae" providerId="LiveId" clId="{E8120B6E-C878-4FE0-B27D-0764C3F01F68}" dt="2020-05-14T15:50:01.892" v="294" actId="1036"/>
          <ac:spMkLst>
            <pc:docMk/>
            <pc:sldMk cId="4103851070" sldId="393"/>
            <ac:spMk id="2" creationId="{8243CCFD-1F1F-40FA-AEDF-465B3B4BA07E}"/>
          </ac:spMkLst>
        </pc:spChg>
      </pc:sldChg>
      <pc:sldChg chg="addSp modSp mod">
        <pc:chgData name="Samson Christopher" userId="6a13b5f1e64a53ae" providerId="LiveId" clId="{E8120B6E-C878-4FE0-B27D-0764C3F01F68}" dt="2020-05-14T15:50:06.685" v="333" actId="1036"/>
        <pc:sldMkLst>
          <pc:docMk/>
          <pc:sldMk cId="659567130" sldId="394"/>
        </pc:sldMkLst>
        <pc:spChg chg="add mod">
          <ac:chgData name="Samson Christopher" userId="6a13b5f1e64a53ae" providerId="LiveId" clId="{E8120B6E-C878-4FE0-B27D-0764C3F01F68}" dt="2020-05-14T15:50:06.685" v="333" actId="1036"/>
          <ac:spMkLst>
            <pc:docMk/>
            <pc:sldMk cId="659567130" sldId="394"/>
            <ac:spMk id="2" creationId="{26D21B04-AEFF-447D-9CA2-A6F5330390E7}"/>
          </ac:spMkLst>
        </pc:spChg>
      </pc:sldChg>
      <pc:sldChg chg="addSp modSp mod">
        <pc:chgData name="Samson Christopher" userId="6a13b5f1e64a53ae" providerId="LiveId" clId="{E8120B6E-C878-4FE0-B27D-0764C3F01F68}" dt="2020-05-14T15:50:13.011" v="374" actId="1035"/>
        <pc:sldMkLst>
          <pc:docMk/>
          <pc:sldMk cId="859356432" sldId="395"/>
        </pc:sldMkLst>
        <pc:spChg chg="add mod">
          <ac:chgData name="Samson Christopher" userId="6a13b5f1e64a53ae" providerId="LiveId" clId="{E8120B6E-C878-4FE0-B27D-0764C3F01F68}" dt="2020-05-14T15:50:13.011" v="374" actId="1035"/>
          <ac:spMkLst>
            <pc:docMk/>
            <pc:sldMk cId="859356432" sldId="395"/>
            <ac:spMk id="2" creationId="{E59DF14B-91E6-4523-BDED-2C32917B816E}"/>
          </ac:spMkLst>
        </pc:spChg>
      </pc:sldChg>
      <pc:sldChg chg="addSp modSp mod">
        <pc:chgData name="Samson Christopher" userId="6a13b5f1e64a53ae" providerId="LiveId" clId="{E8120B6E-C878-4FE0-B27D-0764C3F01F68}" dt="2020-05-14T15:50:22.234" v="426" actId="1036"/>
        <pc:sldMkLst>
          <pc:docMk/>
          <pc:sldMk cId="2025405914" sldId="396"/>
        </pc:sldMkLst>
        <pc:spChg chg="add mod">
          <ac:chgData name="Samson Christopher" userId="6a13b5f1e64a53ae" providerId="LiveId" clId="{E8120B6E-C878-4FE0-B27D-0764C3F01F68}" dt="2020-05-14T15:50:22.234" v="426" actId="1036"/>
          <ac:spMkLst>
            <pc:docMk/>
            <pc:sldMk cId="2025405914" sldId="396"/>
            <ac:spMk id="2" creationId="{35DC3F90-C2C0-4B1D-B3DF-1A5BBD4384F2}"/>
          </ac:spMkLst>
        </pc:spChg>
      </pc:sldChg>
      <pc:sldChg chg="addSp modSp mod">
        <pc:chgData name="Samson Christopher" userId="6a13b5f1e64a53ae" providerId="LiveId" clId="{E8120B6E-C878-4FE0-B27D-0764C3F01F68}" dt="2020-05-14T15:50:29.261" v="476" actId="1036"/>
        <pc:sldMkLst>
          <pc:docMk/>
          <pc:sldMk cId="2940326978" sldId="397"/>
        </pc:sldMkLst>
        <pc:spChg chg="add mod">
          <ac:chgData name="Samson Christopher" userId="6a13b5f1e64a53ae" providerId="LiveId" clId="{E8120B6E-C878-4FE0-B27D-0764C3F01F68}" dt="2020-05-14T15:50:29.261" v="476" actId="1036"/>
          <ac:spMkLst>
            <pc:docMk/>
            <pc:sldMk cId="2940326978" sldId="397"/>
            <ac:spMk id="2" creationId="{9A8BE323-DFCC-4C21-96DF-9B4FB053B67F}"/>
          </ac:spMkLst>
        </pc:spChg>
      </pc:sldChg>
      <pc:sldChg chg="del">
        <pc:chgData name="Samson Christopher" userId="6a13b5f1e64a53ae" providerId="LiveId" clId="{E8120B6E-C878-4FE0-B27D-0764C3F01F68}" dt="2020-05-14T15:45:51.239" v="9" actId="47"/>
        <pc:sldMkLst>
          <pc:docMk/>
          <pc:sldMk cId="2964080828" sldId="398"/>
        </pc:sldMkLst>
      </pc:sldChg>
      <pc:sldChg chg="del">
        <pc:chgData name="Samson Christopher" userId="6a13b5f1e64a53ae" providerId="LiveId" clId="{E8120B6E-C878-4FE0-B27D-0764C3F01F68}" dt="2020-05-14T15:45:51.590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E8120B6E-C878-4FE0-B27D-0764C3F01F68}" dt="2020-05-14T15:45:51.965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E8120B6E-C878-4FE0-B27D-0764C3F01F68}" dt="2020-05-14T15:45:52.322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E8120B6E-C878-4FE0-B27D-0764C3F01F68}" dt="2020-05-14T15:45:52.688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E8120B6E-C878-4FE0-B27D-0764C3F01F68}" dt="2020-05-14T15:45:53.201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14-05-2020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14-05-2020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14-05-2020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14-05-2020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87CF41-D703-441C-87A8-5013310C3222}"/>
              </a:ext>
            </a:extLst>
          </p:cNvPr>
          <p:cNvSpPr/>
          <p:nvPr/>
        </p:nvSpPr>
        <p:spPr>
          <a:xfrm>
            <a:off x="-2639725" y="5357805"/>
            <a:ext cx="1747145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CúVÑ®u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Uôo©p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NônkÕúU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Cußm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Gußm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GkRu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ËYlTôûR«p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701BC1-8F76-40AD-8861-26F38E942E4B}"/>
              </a:ext>
            </a:extLst>
          </p:cNvPr>
          <p:cNvSpPr/>
          <p:nvPr/>
        </p:nvSpPr>
        <p:spPr>
          <a:xfrm>
            <a:off x="-1822190" y="5366428"/>
            <a:ext cx="1583638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Tô¬úX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TôÓLs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U\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TôÓúYu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úSNûW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úTôt±úV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B2DEFC-7D76-4C2A-986C-E85C6A4931BC}"/>
              </a:ext>
            </a:extLst>
          </p:cNvPr>
          <p:cNvSpPr/>
          <p:nvPr/>
        </p:nvSpPr>
        <p:spPr>
          <a:xfrm>
            <a:off x="-1" y="5362476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YôrjÕúYu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úTôtßúYu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EmûU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Uôj§Wm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úSôd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Gußm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Ë®lúTu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ApúXíVô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DAB8EB-F227-4B81-B6DC-79463683D297}"/>
              </a:ext>
            </a:extLst>
          </p:cNvPr>
          <p:cNvSpPr/>
          <p:nvPr/>
        </p:nvSpPr>
        <p:spPr>
          <a:xfrm>
            <a:off x="-2190079" y="5366428"/>
            <a:ext cx="1657216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úNôRû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Gu Es[m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úNôok§Óm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úYRû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Yk§Óm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43CCFD-1F1F-40FA-AEDF-465B3B4BA07E}"/>
              </a:ext>
            </a:extLst>
          </p:cNvPr>
          <p:cNvSpPr/>
          <p:nvPr/>
        </p:nvSpPr>
        <p:spPr>
          <a:xfrm>
            <a:off x="-2215726" y="5366425"/>
            <a:ext cx="1662346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 U]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TôWm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GpXôm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Uô±Óm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Rm ¡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ÚûT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Gußm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]j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Rôe¡Óm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D21B04-AEFF-447D-9CA2-A6F5330390E7}"/>
              </a:ext>
            </a:extLst>
          </p:cNvPr>
          <p:cNvSpPr/>
          <p:nvPr/>
        </p:nvSpPr>
        <p:spPr>
          <a:xfrm>
            <a:off x="-1847037" y="5366428"/>
            <a:ext cx="1588608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£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úS¡Ro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GpXôm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ûL®h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¥¥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àm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úSNWôn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CúVùNuú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ô¥ÚlTRôp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9DF14B-91E6-4523-BDED-2C32917B816E}"/>
              </a:ext>
            </a:extLst>
          </p:cNvPr>
          <p:cNvSpPr/>
          <p:nvPr/>
        </p:nvSpPr>
        <p:spPr>
          <a:xfrm>
            <a:off x="-3171117" y="5366428"/>
            <a:ext cx="1853424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Ui¦p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YôrûY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®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húP¡úV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]Y]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CúVÑúYôÓ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úNÚúYu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DC3F90-C2C0-4B1D-B3DF-1A5BBD4384F2}"/>
              </a:ext>
            </a:extLst>
          </p:cNvPr>
          <p:cNvSpPr/>
          <p:nvPr/>
        </p:nvSpPr>
        <p:spPr>
          <a:xfrm>
            <a:off x="-2755140" y="5366432"/>
            <a:ext cx="1770228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Gußm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úYiÓRpLs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úLhTôúW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Gußm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Gu Li½ûWj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ÕûPlTôúW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8BE323-DFCC-4C21-96DF-9B4FB053B67F}"/>
              </a:ext>
            </a:extLst>
          </p:cNvPr>
          <p:cNvSpPr/>
          <p:nvPr/>
        </p:nvSpPr>
        <p:spPr>
          <a:xfrm>
            <a:off x="-2357594" y="5366430"/>
            <a:ext cx="1690719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HûZ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LxPm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VôÜm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¿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d¡úV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CúVÑúYôÓ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úNokÕ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jVm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YôrúYu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1467</TotalTime>
  <Words>136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2020-05-14T15:50:32Z</dcterms:modified>
</cp:coreProperties>
</file>