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512C82F1-9421-4249-8C0F-44C73C719C10}"/>
    <pc:docChg chg="delSld modSld">
      <pc:chgData name="Samson Christopher" userId="6a13b5f1e64a53ae" providerId="LiveId" clId="{512C82F1-9421-4249-8C0F-44C73C719C10}" dt="2020-10-11T06:46:21.303" v="552" actId="1036"/>
      <pc:docMkLst>
        <pc:docMk/>
      </pc:docMkLst>
      <pc:sldChg chg="del">
        <pc:chgData name="Samson Christopher" userId="6a13b5f1e64a53ae" providerId="LiveId" clId="{512C82F1-9421-4249-8C0F-44C73C719C10}" dt="2020-10-11T06:44:11.871" v="1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12C82F1-9421-4249-8C0F-44C73C719C10}" dt="2020-10-11T06:46:21.303" v="552" actId="1036"/>
        <pc:sldMkLst>
          <pc:docMk/>
          <pc:sldMk cId="1777894342" sldId="389"/>
        </pc:sldMkLst>
        <pc:spChg chg="add mod">
          <ac:chgData name="Samson Christopher" userId="6a13b5f1e64a53ae" providerId="LiveId" clId="{512C82F1-9421-4249-8C0F-44C73C719C10}" dt="2020-10-11T06:46:21.303" v="552" actId="1036"/>
          <ac:spMkLst>
            <pc:docMk/>
            <pc:sldMk cId="1777894342" sldId="389"/>
            <ac:spMk id="4" creationId="{B12E3F74-282B-4822-920B-A4552ADFA77C}"/>
          </ac:spMkLst>
        </pc:spChg>
      </pc:sldChg>
      <pc:sldChg chg="addSp modSp mod">
        <pc:chgData name="Samson Christopher" userId="6a13b5f1e64a53ae" providerId="LiveId" clId="{512C82F1-9421-4249-8C0F-44C73C719C10}" dt="2020-10-11T06:46:16.066" v="503" actId="1036"/>
        <pc:sldMkLst>
          <pc:docMk/>
          <pc:sldMk cId="850099564" sldId="390"/>
        </pc:sldMkLst>
        <pc:spChg chg="add mod">
          <ac:chgData name="Samson Christopher" userId="6a13b5f1e64a53ae" providerId="LiveId" clId="{512C82F1-9421-4249-8C0F-44C73C719C10}" dt="2020-10-11T06:46:16.066" v="503" actId="1036"/>
          <ac:spMkLst>
            <pc:docMk/>
            <pc:sldMk cId="850099564" sldId="390"/>
            <ac:spMk id="4" creationId="{5E97C6B8-A728-49B6-8E7C-C4FF1E0F9BDD}"/>
          </ac:spMkLst>
        </pc:spChg>
      </pc:sldChg>
      <pc:sldChg chg="addSp modSp mod">
        <pc:chgData name="Samson Christopher" userId="6a13b5f1e64a53ae" providerId="LiveId" clId="{512C82F1-9421-4249-8C0F-44C73C719C10}" dt="2020-10-11T06:46:10.916" v="457" actId="1035"/>
        <pc:sldMkLst>
          <pc:docMk/>
          <pc:sldMk cId="944968354" sldId="391"/>
        </pc:sldMkLst>
        <pc:spChg chg="add mod">
          <ac:chgData name="Samson Christopher" userId="6a13b5f1e64a53ae" providerId="LiveId" clId="{512C82F1-9421-4249-8C0F-44C73C719C10}" dt="2020-10-11T06:46:10.916" v="457" actId="1035"/>
          <ac:spMkLst>
            <pc:docMk/>
            <pc:sldMk cId="944968354" sldId="391"/>
            <ac:spMk id="4" creationId="{3957C99A-2A46-425F-943F-CC3199290B03}"/>
          </ac:spMkLst>
        </pc:spChg>
      </pc:sldChg>
      <pc:sldChg chg="addSp modSp mod">
        <pc:chgData name="Samson Christopher" userId="6a13b5f1e64a53ae" providerId="LiveId" clId="{512C82F1-9421-4249-8C0F-44C73C719C10}" dt="2020-10-11T06:46:06.332" v="413" actId="1035"/>
        <pc:sldMkLst>
          <pc:docMk/>
          <pc:sldMk cId="1414681237" sldId="392"/>
        </pc:sldMkLst>
        <pc:spChg chg="add mod">
          <ac:chgData name="Samson Christopher" userId="6a13b5f1e64a53ae" providerId="LiveId" clId="{512C82F1-9421-4249-8C0F-44C73C719C10}" dt="2020-10-11T06:46:06.332" v="413" actId="1035"/>
          <ac:spMkLst>
            <pc:docMk/>
            <pc:sldMk cId="1414681237" sldId="392"/>
            <ac:spMk id="4" creationId="{A0017D32-E0C8-454D-9A7E-FD4D3C098968}"/>
          </ac:spMkLst>
        </pc:spChg>
      </pc:sldChg>
      <pc:sldChg chg="addSp modSp mod">
        <pc:chgData name="Samson Christopher" userId="6a13b5f1e64a53ae" providerId="LiveId" clId="{512C82F1-9421-4249-8C0F-44C73C719C10}" dt="2020-10-11T06:46:00.401" v="355" actId="1036"/>
        <pc:sldMkLst>
          <pc:docMk/>
          <pc:sldMk cId="4103851070" sldId="393"/>
        </pc:sldMkLst>
        <pc:spChg chg="add mod">
          <ac:chgData name="Samson Christopher" userId="6a13b5f1e64a53ae" providerId="LiveId" clId="{512C82F1-9421-4249-8C0F-44C73C719C10}" dt="2020-10-11T06:46:00.401" v="355" actId="1036"/>
          <ac:spMkLst>
            <pc:docMk/>
            <pc:sldMk cId="4103851070" sldId="393"/>
            <ac:spMk id="4" creationId="{4C5FFC92-172D-4238-9804-E80DAE96A099}"/>
          </ac:spMkLst>
        </pc:spChg>
      </pc:sldChg>
      <pc:sldChg chg="addSp modSp mod">
        <pc:chgData name="Samson Christopher" userId="6a13b5f1e64a53ae" providerId="LiveId" clId="{512C82F1-9421-4249-8C0F-44C73C719C10}" dt="2020-10-11T06:45:54.311" v="298" actId="1035"/>
        <pc:sldMkLst>
          <pc:docMk/>
          <pc:sldMk cId="659567130" sldId="394"/>
        </pc:sldMkLst>
        <pc:spChg chg="add mod">
          <ac:chgData name="Samson Christopher" userId="6a13b5f1e64a53ae" providerId="LiveId" clId="{512C82F1-9421-4249-8C0F-44C73C719C10}" dt="2020-10-11T06:45:54.311" v="298" actId="1035"/>
          <ac:spMkLst>
            <pc:docMk/>
            <pc:sldMk cId="659567130" sldId="394"/>
            <ac:spMk id="4" creationId="{8DC630A6-37AE-46A5-BB15-20D8AB2EA746}"/>
          </ac:spMkLst>
        </pc:spChg>
      </pc:sldChg>
      <pc:sldChg chg="addSp modSp mod">
        <pc:chgData name="Samson Christopher" userId="6a13b5f1e64a53ae" providerId="LiveId" clId="{512C82F1-9421-4249-8C0F-44C73C719C10}" dt="2020-10-11T06:45:50.711" v="257" actId="1035"/>
        <pc:sldMkLst>
          <pc:docMk/>
          <pc:sldMk cId="859356432" sldId="395"/>
        </pc:sldMkLst>
        <pc:spChg chg="add mod">
          <ac:chgData name="Samson Christopher" userId="6a13b5f1e64a53ae" providerId="LiveId" clId="{512C82F1-9421-4249-8C0F-44C73C719C10}" dt="2020-10-11T06:45:50.711" v="257" actId="1035"/>
          <ac:spMkLst>
            <pc:docMk/>
            <pc:sldMk cId="859356432" sldId="395"/>
            <ac:spMk id="4" creationId="{AC83ABC6-EFE5-47F3-A871-30FB316AA2C9}"/>
          </ac:spMkLst>
        </pc:spChg>
      </pc:sldChg>
      <pc:sldChg chg="addSp modSp mod">
        <pc:chgData name="Samson Christopher" userId="6a13b5f1e64a53ae" providerId="LiveId" clId="{512C82F1-9421-4249-8C0F-44C73C719C10}" dt="2020-10-11T06:45:44.662" v="202" actId="1035"/>
        <pc:sldMkLst>
          <pc:docMk/>
          <pc:sldMk cId="2025405914" sldId="396"/>
        </pc:sldMkLst>
        <pc:spChg chg="add mod">
          <ac:chgData name="Samson Christopher" userId="6a13b5f1e64a53ae" providerId="LiveId" clId="{512C82F1-9421-4249-8C0F-44C73C719C10}" dt="2020-10-11T06:45:44.662" v="202" actId="1035"/>
          <ac:spMkLst>
            <pc:docMk/>
            <pc:sldMk cId="2025405914" sldId="396"/>
            <ac:spMk id="4" creationId="{9C45757F-1CE2-4F1C-A00B-A82481A7A00D}"/>
          </ac:spMkLst>
        </pc:spChg>
      </pc:sldChg>
      <pc:sldChg chg="addSp modSp mod">
        <pc:chgData name="Samson Christopher" userId="6a13b5f1e64a53ae" providerId="LiveId" clId="{512C82F1-9421-4249-8C0F-44C73C719C10}" dt="2020-10-11T06:45:39.832" v="158" actId="1035"/>
        <pc:sldMkLst>
          <pc:docMk/>
          <pc:sldMk cId="2940326978" sldId="397"/>
        </pc:sldMkLst>
        <pc:spChg chg="add mod">
          <ac:chgData name="Samson Christopher" userId="6a13b5f1e64a53ae" providerId="LiveId" clId="{512C82F1-9421-4249-8C0F-44C73C719C10}" dt="2020-10-11T06:45:39.832" v="158" actId="1035"/>
          <ac:spMkLst>
            <pc:docMk/>
            <pc:sldMk cId="2940326978" sldId="397"/>
            <ac:spMk id="4" creationId="{A0E34EBE-3AD1-48C7-9C8B-E3EE4C1BBA2B}"/>
          </ac:spMkLst>
        </pc:spChg>
      </pc:sldChg>
      <pc:sldChg chg="addSp modSp mod">
        <pc:chgData name="Samson Christopher" userId="6a13b5f1e64a53ae" providerId="LiveId" clId="{512C82F1-9421-4249-8C0F-44C73C719C10}" dt="2020-10-11T06:45:31.445" v="103" actId="1036"/>
        <pc:sldMkLst>
          <pc:docMk/>
          <pc:sldMk cId="2964080828" sldId="398"/>
        </pc:sldMkLst>
        <pc:spChg chg="add mod">
          <ac:chgData name="Samson Christopher" userId="6a13b5f1e64a53ae" providerId="LiveId" clId="{512C82F1-9421-4249-8C0F-44C73C719C10}" dt="2020-10-11T06:45:31.445" v="103" actId="1036"/>
          <ac:spMkLst>
            <pc:docMk/>
            <pc:sldMk cId="2964080828" sldId="398"/>
            <ac:spMk id="4" creationId="{843522CF-C469-4EDA-9E03-D944B7D70308}"/>
          </ac:spMkLst>
        </pc:spChg>
      </pc:sldChg>
      <pc:sldChg chg="del">
        <pc:chgData name="Samson Christopher" userId="6a13b5f1e64a53ae" providerId="LiveId" clId="{512C82F1-9421-4249-8C0F-44C73C719C10}" dt="2020-10-11T06:43:55.35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12C82F1-9421-4249-8C0F-44C73C719C10}" dt="2020-10-11T06:43:55.75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12C82F1-9421-4249-8C0F-44C73C719C10}" dt="2020-10-11T06:43:56.25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12C82F1-9421-4249-8C0F-44C73C719C10}" dt="2020-10-11T06:43:56.72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12C82F1-9421-4249-8C0F-44C73C719C10}" dt="2020-10-11T06:43:57.22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E3F74-282B-4822-920B-A4552ADFA77C}"/>
              </a:ext>
            </a:extLst>
          </p:cNvPr>
          <p:cNvSpPr txBox="1"/>
          <p:nvPr/>
        </p:nvSpPr>
        <p:spPr>
          <a:xfrm>
            <a:off x="2162612" y="5368848"/>
            <a:ext cx="78667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CÚs </a:t>
            </a:r>
            <a:r>
              <a:rPr lang="en-US" dirty="0" err="1"/>
              <a:t>ãrkR</a:t>
            </a:r>
            <a:r>
              <a:rPr lang="en-US" dirty="0"/>
              <a:t> </a:t>
            </a:r>
            <a:r>
              <a:rPr lang="en-US" dirty="0" err="1"/>
              <a:t>úXôLj§p</a:t>
            </a:r>
            <a:r>
              <a:rPr lang="en-US" dirty="0"/>
              <a:t> </a:t>
            </a:r>
            <a:r>
              <a:rPr lang="en-US" dirty="0" err="1"/>
              <a:t>CûUlùTôÝÕm</a:t>
            </a:r>
            <a:r>
              <a:rPr lang="en-US" dirty="0"/>
              <a:t> </a:t>
            </a:r>
            <a:r>
              <a:rPr lang="en-US" dirty="0" err="1"/>
              <a:t>çeLôUp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22CF-C469-4EDA-9E03-D944B7D70308}"/>
              </a:ext>
            </a:extLst>
          </p:cNvPr>
          <p:cNvSpPr txBox="1"/>
          <p:nvPr/>
        </p:nvSpPr>
        <p:spPr>
          <a:xfrm>
            <a:off x="1650184" y="5670852"/>
            <a:ext cx="889163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APp</a:t>
            </a:r>
            <a:r>
              <a:rPr lang="en-US" dirty="0"/>
              <a:t> ¿</a:t>
            </a:r>
            <a:r>
              <a:rPr lang="en-US" dirty="0" err="1"/>
              <a:t>d¡VYo</a:t>
            </a:r>
            <a:r>
              <a:rPr lang="en-US" dirty="0"/>
              <a:t> </a:t>
            </a:r>
            <a:r>
              <a:rPr lang="en-US" dirty="0" err="1"/>
              <a:t>AûU§lTÓj</a:t>
            </a:r>
            <a:r>
              <a:rPr lang="en-US" dirty="0"/>
              <a:t>§]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7C6B8-A728-49B6-8E7C-C4FF1E0F9BDD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LiU</a:t>
            </a:r>
            <a:r>
              <a:rPr lang="en-US" dirty="0"/>
              <a:t>¦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LôjRôúW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7C99A-2A46-425F-943F-CC3199290B03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Lô]</a:t>
            </a:r>
            <a:r>
              <a:rPr lang="en-US" dirty="0" err="1"/>
              <a:t>eL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¨û\</a:t>
            </a:r>
            <a:r>
              <a:rPr lang="en-US" dirty="0" err="1"/>
              <a:t>kÕ</a:t>
            </a:r>
            <a:r>
              <a:rPr lang="en-US" dirty="0"/>
              <a:t> </a:t>
            </a:r>
            <a:r>
              <a:rPr lang="en-US" dirty="0" err="1"/>
              <a:t>LôXùUpXôm</a:t>
            </a:r>
            <a:r>
              <a:rPr lang="en-US" dirty="0"/>
              <a:t> </a:t>
            </a:r>
            <a:r>
              <a:rPr lang="en-US" dirty="0" err="1"/>
              <a:t>TôÓúYu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7D32-E0C8-454D-9A7E-FD4D3C098968}"/>
              </a:ext>
            </a:extLst>
          </p:cNvPr>
          <p:cNvSpPr txBox="1"/>
          <p:nvPr/>
        </p:nvSpPr>
        <p:spPr>
          <a:xfrm>
            <a:off x="2137445" y="5377237"/>
            <a:ext cx="79171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Ag£úPu</a:t>
            </a:r>
            <a:r>
              <a:rPr lang="en-US" dirty="0"/>
              <a:t> </a:t>
            </a:r>
            <a:r>
              <a:rPr lang="en-US" dirty="0" err="1"/>
              <a:t>Ag£úPu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ô¥ÚlTRôp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FFC92-172D-4238-9804-E80DAE96A099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UWQl</a:t>
            </a:r>
            <a:r>
              <a:rPr lang="en-US" dirty="0"/>
              <a:t> Ts[</a:t>
            </a:r>
            <a:r>
              <a:rPr lang="en-US" dirty="0" err="1"/>
              <a:t>jRôd¡p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SPkR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</a:t>
            </a:r>
            <a:r>
              <a:rPr lang="en-US" dirty="0" err="1"/>
              <a:t>L°p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630A6-37AE-46A5-BB15-20D8AB2EA746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LojRúW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ô¥ÚkÕ</a:t>
            </a:r>
            <a:r>
              <a:rPr lang="en-US" dirty="0"/>
              <a:t> </a:t>
            </a:r>
            <a:r>
              <a:rPr lang="en-US" dirty="0" err="1"/>
              <a:t>úRt</a:t>
            </a:r>
            <a:r>
              <a:rPr lang="en-US" dirty="0"/>
              <a:t>±]</a:t>
            </a:r>
            <a:r>
              <a:rPr lang="en-US" dirty="0" err="1"/>
              <a:t>ôo</a:t>
            </a:r>
            <a:r>
              <a:rPr lang="en-US" dirty="0"/>
              <a:t> Rm </a:t>
            </a:r>
            <a:r>
              <a:rPr lang="en-US" dirty="0" err="1"/>
              <a:t>úLô</a:t>
            </a:r>
            <a:r>
              <a:rPr lang="en-US" dirty="0"/>
              <a:t>­]</a:t>
            </a:r>
            <a:r>
              <a:rPr lang="en-US" dirty="0" err="1"/>
              <a:t>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3ABC6-EFE5-47F3-A871-30FB316AA2C9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Tôj§Wm</a:t>
            </a:r>
            <a:r>
              <a:rPr lang="en-US" dirty="0"/>
              <a:t> ¨Wm© Y¯V </a:t>
            </a:r>
            <a:r>
              <a:rPr lang="en-US" dirty="0" err="1"/>
              <a:t>B®Vôp</a:t>
            </a:r>
            <a:r>
              <a:rPr lang="en-US" dirty="0"/>
              <a:t> </a:t>
            </a:r>
            <a:r>
              <a:rPr lang="en-US" dirty="0" err="1"/>
              <a:t>A©ú</a:t>
            </a:r>
            <a:r>
              <a:rPr lang="en-US" dirty="0"/>
              <a:t>`¡</a:t>
            </a:r>
            <a:r>
              <a:rPr lang="en-US" dirty="0" err="1"/>
              <a:t>jRôo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5757F-1CE2-4F1C-A00B-A82481A7A00D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AûXLs</a:t>
            </a:r>
            <a:r>
              <a:rPr lang="en-US" dirty="0"/>
              <a:t> </a:t>
            </a:r>
            <a:r>
              <a:rPr lang="en-US" dirty="0" err="1"/>
              <a:t>TP¡u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</a:t>
            </a:r>
            <a:r>
              <a:rPr lang="en-US" dirty="0" err="1"/>
              <a:t>úUô§úV</a:t>
            </a:r>
            <a:r>
              <a:rPr lang="en-US" dirty="0"/>
              <a:t> </a:t>
            </a:r>
            <a:r>
              <a:rPr lang="en-US" dirty="0" err="1"/>
              <a:t>Brj</a:t>
            </a:r>
            <a:r>
              <a:rPr lang="en-US" dirty="0"/>
              <a:t>§]</a:t>
            </a:r>
            <a:r>
              <a:rPr lang="en-US" dirty="0" err="1"/>
              <a:t>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34EBE-3AD1-48C7-9C8B-E3EE4C1BBA2B}"/>
              </a:ext>
            </a:extLst>
          </p:cNvPr>
          <p:cNvSpPr txBox="1"/>
          <p:nvPr/>
        </p:nvSpPr>
        <p:spPr>
          <a:xfrm>
            <a:off x="2614568" y="5368848"/>
            <a:ext cx="69628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LPpúUp</a:t>
            </a:r>
            <a:r>
              <a:rPr lang="en-US" dirty="0"/>
              <a:t> </a:t>
            </a:r>
            <a:r>
              <a:rPr lang="en-US" dirty="0" err="1"/>
              <a:t>SPkÕ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</a:t>
            </a:r>
            <a:r>
              <a:rPr lang="en-US" dirty="0" err="1"/>
              <a:t>LojRúW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]j </a:t>
            </a:r>
            <a:r>
              <a:rPr lang="en-US" dirty="0" err="1"/>
              <a:t>çd</a:t>
            </a:r>
            <a:r>
              <a:rPr lang="en-US" dirty="0"/>
              <a:t>¡]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113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2020-10-11T06:46:23Z</dcterms:modified>
</cp:coreProperties>
</file>