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9" d="100"/>
          <a:sy n="89" d="100"/>
        </p:scale>
        <p:origin x="50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2E3AC5B1-752E-47E7-8E6F-8770190F448B}"/>
    <pc:docChg chg="modSld">
      <pc:chgData name="Samson Christopher" userId="6a13b5f1e64a53ae" providerId="LiveId" clId="{2E3AC5B1-752E-47E7-8E6F-8770190F448B}" dt="2020-07-09T20:05:59.169" v="4"/>
      <pc:docMkLst>
        <pc:docMk/>
      </pc:docMkLst>
      <pc:sldChg chg="modSp mod">
        <pc:chgData name="Samson Christopher" userId="6a13b5f1e64a53ae" providerId="LiveId" clId="{2E3AC5B1-752E-47E7-8E6F-8770190F448B}" dt="2020-07-09T20:05:59.169" v="4"/>
        <pc:sldMkLst>
          <pc:docMk/>
          <pc:sldMk cId="850099564" sldId="390"/>
        </pc:sldMkLst>
        <pc:spChg chg="mod">
          <ac:chgData name="Samson Christopher" userId="6a13b5f1e64a53ae" providerId="LiveId" clId="{2E3AC5B1-752E-47E7-8E6F-8770190F448B}" dt="2020-07-09T20:05:59.169" v="4"/>
          <ac:spMkLst>
            <pc:docMk/>
            <pc:sldMk cId="850099564" sldId="390"/>
            <ac:spMk id="2" creationId="{21E9D9CE-0A06-435D-88AD-A22EAE365BDA}"/>
          </ac:spMkLst>
        </pc:spChg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E7B7BEC0-0736-4306-8BBD-CD3C105F9A9E}"/>
    <pc:docChg chg="delSld modSld">
      <pc:chgData name="Samson Christopher" userId="6a13b5f1e64a53ae" providerId="LiveId" clId="{E7B7BEC0-0736-4306-8BBD-CD3C105F9A9E}" dt="2020-06-06T18:13:48.414" v="604" actId="1035"/>
      <pc:docMkLst>
        <pc:docMk/>
      </pc:docMkLst>
      <pc:sldChg chg="del">
        <pc:chgData name="Samson Christopher" userId="6a13b5f1e64a53ae" providerId="LiveId" clId="{E7B7BEC0-0736-4306-8BBD-CD3C105F9A9E}" dt="2020-06-06T18:10:56.486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E7B7BEC0-0736-4306-8BBD-CD3C105F9A9E}" dt="2020-06-06T18:12:30.486" v="106" actId="1036"/>
        <pc:sldMkLst>
          <pc:docMk/>
          <pc:sldMk cId="1777894342" sldId="389"/>
        </pc:sldMkLst>
        <pc:spChg chg="add mod">
          <ac:chgData name="Samson Christopher" userId="6a13b5f1e64a53ae" providerId="LiveId" clId="{E7B7BEC0-0736-4306-8BBD-CD3C105F9A9E}" dt="2020-06-06T18:12:30.486" v="106" actId="1036"/>
          <ac:spMkLst>
            <pc:docMk/>
            <pc:sldMk cId="1777894342" sldId="389"/>
            <ac:spMk id="2" creationId="{C58E5A7B-289E-412E-8B69-47504C1E0BB8}"/>
          </ac:spMkLst>
        </pc:spChg>
      </pc:sldChg>
      <pc:sldChg chg="addSp modSp mod">
        <pc:chgData name="Samson Christopher" userId="6a13b5f1e64a53ae" providerId="LiveId" clId="{E7B7BEC0-0736-4306-8BBD-CD3C105F9A9E}" dt="2020-06-06T18:12:36.563" v="147" actId="1036"/>
        <pc:sldMkLst>
          <pc:docMk/>
          <pc:sldMk cId="850099564" sldId="390"/>
        </pc:sldMkLst>
        <pc:spChg chg="add mod">
          <ac:chgData name="Samson Christopher" userId="6a13b5f1e64a53ae" providerId="LiveId" clId="{E7B7BEC0-0736-4306-8BBD-CD3C105F9A9E}" dt="2020-06-06T18:12:36.563" v="147" actId="1036"/>
          <ac:spMkLst>
            <pc:docMk/>
            <pc:sldMk cId="850099564" sldId="390"/>
            <ac:spMk id="2" creationId="{21E9D9CE-0A06-435D-88AD-A22EAE365BDA}"/>
          </ac:spMkLst>
        </pc:spChg>
      </pc:sldChg>
      <pc:sldChg chg="addSp modSp mod">
        <pc:chgData name="Samson Christopher" userId="6a13b5f1e64a53ae" providerId="LiveId" clId="{E7B7BEC0-0736-4306-8BBD-CD3C105F9A9E}" dt="2020-06-06T18:12:43.390" v="196" actId="1035"/>
        <pc:sldMkLst>
          <pc:docMk/>
          <pc:sldMk cId="944968354" sldId="391"/>
        </pc:sldMkLst>
        <pc:spChg chg="add mod">
          <ac:chgData name="Samson Christopher" userId="6a13b5f1e64a53ae" providerId="LiveId" clId="{E7B7BEC0-0736-4306-8BBD-CD3C105F9A9E}" dt="2020-06-06T18:12:43.390" v="196" actId="1035"/>
          <ac:spMkLst>
            <pc:docMk/>
            <pc:sldMk cId="944968354" sldId="391"/>
            <ac:spMk id="2" creationId="{DAB68F67-3ADD-448D-B89B-96CB0FD2EA57}"/>
          </ac:spMkLst>
        </pc:spChg>
      </pc:sldChg>
      <pc:sldChg chg="addSp modSp mod">
        <pc:chgData name="Samson Christopher" userId="6a13b5f1e64a53ae" providerId="LiveId" clId="{E7B7BEC0-0736-4306-8BBD-CD3C105F9A9E}" dt="2020-06-06T18:12:52.919" v="251" actId="1036"/>
        <pc:sldMkLst>
          <pc:docMk/>
          <pc:sldMk cId="1414681237" sldId="392"/>
        </pc:sldMkLst>
        <pc:spChg chg="add mod">
          <ac:chgData name="Samson Christopher" userId="6a13b5f1e64a53ae" providerId="LiveId" clId="{E7B7BEC0-0736-4306-8BBD-CD3C105F9A9E}" dt="2020-06-06T18:12:52.919" v="251" actId="1036"/>
          <ac:spMkLst>
            <pc:docMk/>
            <pc:sldMk cId="1414681237" sldId="392"/>
            <ac:spMk id="2" creationId="{13025941-4A5C-4C19-9311-C2FD7C70427A}"/>
          </ac:spMkLst>
        </pc:spChg>
      </pc:sldChg>
      <pc:sldChg chg="addSp modSp mod">
        <pc:chgData name="Samson Christopher" userId="6a13b5f1e64a53ae" providerId="LiveId" clId="{E7B7BEC0-0736-4306-8BBD-CD3C105F9A9E}" dt="2020-06-06T18:13:00.582" v="294" actId="1036"/>
        <pc:sldMkLst>
          <pc:docMk/>
          <pc:sldMk cId="4103851070" sldId="393"/>
        </pc:sldMkLst>
        <pc:spChg chg="add mod">
          <ac:chgData name="Samson Christopher" userId="6a13b5f1e64a53ae" providerId="LiveId" clId="{E7B7BEC0-0736-4306-8BBD-CD3C105F9A9E}" dt="2020-06-06T18:13:00.582" v="294" actId="1036"/>
          <ac:spMkLst>
            <pc:docMk/>
            <pc:sldMk cId="4103851070" sldId="393"/>
            <ac:spMk id="2" creationId="{36CE1AC9-2250-4FD0-88E6-3E90437C461C}"/>
          </ac:spMkLst>
        </pc:spChg>
      </pc:sldChg>
      <pc:sldChg chg="addSp modSp mod">
        <pc:chgData name="Samson Christopher" userId="6a13b5f1e64a53ae" providerId="LiveId" clId="{E7B7BEC0-0736-4306-8BBD-CD3C105F9A9E}" dt="2020-06-06T18:13:07.514" v="339" actId="1036"/>
        <pc:sldMkLst>
          <pc:docMk/>
          <pc:sldMk cId="659567130" sldId="394"/>
        </pc:sldMkLst>
        <pc:spChg chg="add mod">
          <ac:chgData name="Samson Christopher" userId="6a13b5f1e64a53ae" providerId="LiveId" clId="{E7B7BEC0-0736-4306-8BBD-CD3C105F9A9E}" dt="2020-06-06T18:13:07.514" v="339" actId="1036"/>
          <ac:spMkLst>
            <pc:docMk/>
            <pc:sldMk cId="659567130" sldId="394"/>
            <ac:spMk id="2" creationId="{40E64E01-6B03-458B-B542-D33DCDFE53C2}"/>
          </ac:spMkLst>
        </pc:spChg>
      </pc:sldChg>
      <pc:sldChg chg="addSp modSp mod">
        <pc:chgData name="Samson Christopher" userId="6a13b5f1e64a53ae" providerId="LiveId" clId="{E7B7BEC0-0736-4306-8BBD-CD3C105F9A9E}" dt="2020-06-06T18:13:15.005" v="394" actId="1035"/>
        <pc:sldMkLst>
          <pc:docMk/>
          <pc:sldMk cId="859356432" sldId="395"/>
        </pc:sldMkLst>
        <pc:spChg chg="add mod">
          <ac:chgData name="Samson Christopher" userId="6a13b5f1e64a53ae" providerId="LiveId" clId="{E7B7BEC0-0736-4306-8BBD-CD3C105F9A9E}" dt="2020-06-06T18:13:15.005" v="394" actId="1035"/>
          <ac:spMkLst>
            <pc:docMk/>
            <pc:sldMk cId="859356432" sldId="395"/>
            <ac:spMk id="2" creationId="{DF174365-4ECE-4C0A-9B58-17192B7D7EDC}"/>
          </ac:spMkLst>
        </pc:spChg>
      </pc:sldChg>
      <pc:sldChg chg="addSp modSp mod">
        <pc:chgData name="Samson Christopher" userId="6a13b5f1e64a53ae" providerId="LiveId" clId="{E7B7BEC0-0736-4306-8BBD-CD3C105F9A9E}" dt="2020-06-06T18:13:24.221" v="454" actId="1035"/>
        <pc:sldMkLst>
          <pc:docMk/>
          <pc:sldMk cId="2025405914" sldId="396"/>
        </pc:sldMkLst>
        <pc:spChg chg="add mod">
          <ac:chgData name="Samson Christopher" userId="6a13b5f1e64a53ae" providerId="LiveId" clId="{E7B7BEC0-0736-4306-8BBD-CD3C105F9A9E}" dt="2020-06-06T18:13:24.221" v="454" actId="1035"/>
          <ac:spMkLst>
            <pc:docMk/>
            <pc:sldMk cId="2025405914" sldId="396"/>
            <ac:spMk id="2" creationId="{80796C66-7B10-498A-B568-71F4C7767893}"/>
          </ac:spMkLst>
        </pc:spChg>
      </pc:sldChg>
      <pc:sldChg chg="addSp modSp mod">
        <pc:chgData name="Samson Christopher" userId="6a13b5f1e64a53ae" providerId="LiveId" clId="{E7B7BEC0-0736-4306-8BBD-CD3C105F9A9E}" dt="2020-06-06T18:13:34.477" v="509" actId="1035"/>
        <pc:sldMkLst>
          <pc:docMk/>
          <pc:sldMk cId="2940326978" sldId="397"/>
        </pc:sldMkLst>
        <pc:spChg chg="add mod">
          <ac:chgData name="Samson Christopher" userId="6a13b5f1e64a53ae" providerId="LiveId" clId="{E7B7BEC0-0736-4306-8BBD-CD3C105F9A9E}" dt="2020-06-06T18:13:34.477" v="509" actId="1035"/>
          <ac:spMkLst>
            <pc:docMk/>
            <pc:sldMk cId="2940326978" sldId="397"/>
            <ac:spMk id="2" creationId="{20250828-39B0-4CE4-BF7A-CFB492E342D7}"/>
          </ac:spMkLst>
        </pc:spChg>
      </pc:sldChg>
      <pc:sldChg chg="addSp modSp mod">
        <pc:chgData name="Samson Christopher" userId="6a13b5f1e64a53ae" providerId="LiveId" clId="{E7B7BEC0-0736-4306-8BBD-CD3C105F9A9E}" dt="2020-06-06T18:13:41.361" v="556" actId="1036"/>
        <pc:sldMkLst>
          <pc:docMk/>
          <pc:sldMk cId="2964080828" sldId="398"/>
        </pc:sldMkLst>
        <pc:spChg chg="add mod">
          <ac:chgData name="Samson Christopher" userId="6a13b5f1e64a53ae" providerId="LiveId" clId="{E7B7BEC0-0736-4306-8BBD-CD3C105F9A9E}" dt="2020-06-06T18:13:41.361" v="556" actId="1036"/>
          <ac:spMkLst>
            <pc:docMk/>
            <pc:sldMk cId="2964080828" sldId="398"/>
            <ac:spMk id="2" creationId="{53430A37-DC82-41C6-9B6E-FEEB7012EA1E}"/>
          </ac:spMkLst>
        </pc:spChg>
      </pc:sldChg>
      <pc:sldChg chg="addSp modSp mod">
        <pc:chgData name="Samson Christopher" userId="6a13b5f1e64a53ae" providerId="LiveId" clId="{E7B7BEC0-0736-4306-8BBD-CD3C105F9A9E}" dt="2020-06-06T18:13:48.414" v="604" actId="1035"/>
        <pc:sldMkLst>
          <pc:docMk/>
          <pc:sldMk cId="1883622595" sldId="399"/>
        </pc:sldMkLst>
        <pc:spChg chg="add mod">
          <ac:chgData name="Samson Christopher" userId="6a13b5f1e64a53ae" providerId="LiveId" clId="{E7B7BEC0-0736-4306-8BBD-CD3C105F9A9E}" dt="2020-06-06T18:13:48.414" v="604" actId="1035"/>
          <ac:spMkLst>
            <pc:docMk/>
            <pc:sldMk cId="1883622595" sldId="399"/>
            <ac:spMk id="2" creationId="{E8721A96-D62A-44CA-A187-62942EAB80F8}"/>
          </ac:spMkLst>
        </pc:spChg>
      </pc:sldChg>
      <pc:sldChg chg="del">
        <pc:chgData name="Samson Christopher" userId="6a13b5f1e64a53ae" providerId="LiveId" clId="{E7B7BEC0-0736-4306-8BBD-CD3C105F9A9E}" dt="2020-06-06T18:10:43.654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E7B7BEC0-0736-4306-8BBD-CD3C105F9A9E}" dt="2020-06-06T18:10:44.127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E7B7BEC0-0736-4306-8BBD-CD3C105F9A9E}" dt="2020-06-06T18:10:44.529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E7B7BEC0-0736-4306-8BBD-CD3C105F9A9E}" dt="2020-06-06T18:10:44.940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8E5A7B-289E-412E-8B69-47504C1E0BB8}"/>
              </a:ext>
            </a:extLst>
          </p:cNvPr>
          <p:cNvSpPr/>
          <p:nvPr/>
        </p:nvSpPr>
        <p:spPr>
          <a:xfrm>
            <a:off x="-1555292" y="5366426"/>
            <a:ext cx="1530258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ûLRh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¥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¥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U¡rk§ÚlúTôm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LojRo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NêLj§p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L°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áßúYôm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430A37-DC82-41C6-9B6E-FEEB7012EA1E}"/>
              </a:ext>
            </a:extLst>
          </p:cNvPr>
          <p:cNvSpPr/>
          <p:nvPr/>
        </p:nvSpPr>
        <p:spPr>
          <a:xfrm>
            <a:off x="-1402204" y="5375052"/>
            <a:ext cx="1499641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ùTXlTÓj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NLôVm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ùNnúYu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YXdLWm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RôeÏm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Gu\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721A96-D62A-44CA-A187-62942EAB80F8}"/>
              </a:ext>
            </a:extLst>
          </p:cNvPr>
          <p:cNvSpPr/>
          <p:nvPr/>
        </p:nvSpPr>
        <p:spPr>
          <a:xfrm>
            <a:off x="-3045282" y="5366426"/>
            <a:ext cx="1828257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Es[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eûL«p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ùTô±jÕ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Es[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Euû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U\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lT§pûX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G]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E9D9CE-0A06-435D-88AD-A22EAE365BDA}"/>
              </a:ext>
            </a:extLst>
          </p:cNvPr>
          <p:cNvSpPr/>
          <p:nvPr/>
        </p:nvSpPr>
        <p:spPr>
          <a:xfrm>
            <a:off x="-2993184" y="5366428"/>
            <a:ext cx="1817837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L°áßúYôm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L°áßúYôm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LojRo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ùNôu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YôdÏjRjRm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ùNôp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 Bible" pitchFamily="2" charset="0"/>
              </a:rPr>
              <a:t>yp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­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U¡rúYôm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B68F67-3ADD-448D-B89B-96CB0FD2EA57}"/>
              </a:ext>
            </a:extLst>
          </p:cNvPr>
          <p:cNvSpPr/>
          <p:nvPr/>
        </p:nvSpPr>
        <p:spPr>
          <a:xfrm>
            <a:off x="-1160152" y="5366425"/>
            <a:ext cx="1451230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L°áßúYôm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L°áßúYôm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LYûXLs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U\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L°áßúYôm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025941-4A5C-4C19-9311-C2FD7C70427A}"/>
              </a:ext>
            </a:extLst>
          </p:cNvPr>
          <p:cNvSpPr/>
          <p:nvPr/>
        </p:nvSpPr>
        <p:spPr>
          <a:xfrm>
            <a:off x="-985425" y="5366428"/>
            <a:ext cx="1416285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¨û]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lTRtÏm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ù_©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lTRtÏm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A§LUôn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ùNn§ÓYôo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CE1AC9-2250-4FD0-88E6-3E90437C461C}"/>
              </a:ext>
            </a:extLst>
          </p:cNvPr>
          <p:cNvSpPr/>
          <p:nvPr/>
        </p:nvSpPr>
        <p:spPr>
          <a:xfrm>
            <a:off x="-1959248" y="5366428"/>
            <a:ext cx="1611050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TVlTPôúR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Euû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ÁhÓdùLôiúPu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dúL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¿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ùNôkRm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Gu\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E64E01-6B03-458B-B542-D33DCDFE53C2}"/>
              </a:ext>
            </a:extLst>
          </p:cNvPr>
          <p:cNvSpPr/>
          <p:nvPr/>
        </p:nvSpPr>
        <p:spPr>
          <a:xfrm>
            <a:off x="-1886312" y="5366427"/>
            <a:ext cx="1596462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SuûUÙm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¡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ÚûTÙm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SmûUj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ùRôPÚm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ËYàs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SôhLù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pXôm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174365-4ECE-4C0A-9B58-17192B7D7EDC}"/>
              </a:ext>
            </a:extLst>
          </p:cNvPr>
          <p:cNvSpPr/>
          <p:nvPr/>
        </p:nvSpPr>
        <p:spPr>
          <a:xfrm>
            <a:off x="-1298809" y="5366431"/>
            <a:ext cx="1478962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A±Ü ×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LhÓYôo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TôûR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LôhÓYôo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BúXôNû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RÚYôo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796C66-7B10-498A-B568-71F4C7767893}"/>
              </a:ext>
            </a:extLst>
          </p:cNvPr>
          <p:cNvSpPr/>
          <p:nvPr/>
        </p:nvSpPr>
        <p:spPr>
          <a:xfrm>
            <a:off x="-1931997" y="5366427"/>
            <a:ext cx="1605599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BTjÕd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LôXj§p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úSôd¡d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ál©hPôp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SmûU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®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Ó®lTôúW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250828-39B0-4CE4-BF7A-CFB492E342D7}"/>
              </a:ext>
            </a:extLst>
          </p:cNvPr>
          <p:cNvSpPr/>
          <p:nvPr/>
        </p:nvSpPr>
        <p:spPr>
          <a:xfrm>
            <a:off x="-1027905" y="5366425"/>
            <a:ext cx="1424781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YôXôdLôUp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RûXVôdÏYôo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¸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ZôdLôUp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úUXôdÏYôo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1465</TotalTime>
  <Words>147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2020-07-09T20:06:01Z</dcterms:modified>
</cp:coreProperties>
</file>